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304" r:id="rId4"/>
    <p:sldId id="305" r:id="rId5"/>
    <p:sldId id="306" r:id="rId6"/>
    <p:sldId id="307" r:id="rId7"/>
    <p:sldId id="308" r:id="rId8"/>
    <p:sldId id="268" r:id="rId9"/>
    <p:sldId id="316" r:id="rId10"/>
    <p:sldId id="270" r:id="rId11"/>
    <p:sldId id="311" r:id="rId12"/>
    <p:sldId id="309" r:id="rId13"/>
    <p:sldId id="315" r:id="rId14"/>
    <p:sldId id="273" r:id="rId15"/>
  </p:sldIdLst>
  <p:sldSz cx="10158413" cy="7621588"/>
  <p:notesSz cx="6858000" cy="9144000"/>
  <p:defaultTextStyle>
    <a:defPPr>
      <a:defRPr lang="es-ES_tradnl"/>
    </a:defPPr>
    <a:lvl1pPr marL="0" algn="l" defTabSz="969813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1pPr>
    <a:lvl2pPr marL="484906" algn="l" defTabSz="969813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2pPr>
    <a:lvl3pPr marL="969813" algn="l" defTabSz="969813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3pPr>
    <a:lvl4pPr marL="1454719" algn="l" defTabSz="969813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4pPr>
    <a:lvl5pPr marL="1939625" algn="l" defTabSz="969813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5pPr>
    <a:lvl6pPr marL="2424532" algn="l" defTabSz="969813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6pPr>
    <a:lvl7pPr marL="2909438" algn="l" defTabSz="969813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7pPr>
    <a:lvl8pPr marL="3394344" algn="l" defTabSz="969813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8pPr>
    <a:lvl9pPr marL="3879251" algn="l" defTabSz="969813" rtl="0" eaLnBrk="1" latinLnBrk="0" hangingPunct="1">
      <a:defRPr sz="19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3A3"/>
    <a:srgbClr val="FFB239"/>
    <a:srgbClr val="C13857"/>
    <a:srgbClr val="221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95"/>
  </p:normalViewPr>
  <p:slideViewPr>
    <p:cSldViewPr snapToGrid="0" snapToObjects="1">
      <p:cViewPr varScale="1">
        <p:scale>
          <a:sx n="98" d="100"/>
          <a:sy n="98" d="100"/>
        </p:scale>
        <p:origin x="16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97326-1C23-4B9F-AC8B-3622F4B63E7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59A3163F-2F9E-4348-8528-06F94DA0B4D6}">
      <dgm:prSet phldrT="[Texto]"/>
      <dgm:spPr/>
      <dgm:t>
        <a:bodyPr/>
        <a:lstStyle/>
        <a:p>
          <a:r>
            <a:rPr lang="es-UY" dirty="0"/>
            <a:t>Solicitud</a:t>
          </a:r>
        </a:p>
      </dgm:t>
    </dgm:pt>
    <dgm:pt modelId="{8C0E2C3D-2541-4ABA-A879-961F971BA76F}" type="parTrans" cxnId="{37682556-3C66-4065-999E-640160FB1FE6}">
      <dgm:prSet/>
      <dgm:spPr/>
      <dgm:t>
        <a:bodyPr/>
        <a:lstStyle/>
        <a:p>
          <a:endParaRPr lang="es-UY"/>
        </a:p>
      </dgm:t>
    </dgm:pt>
    <dgm:pt modelId="{E24E5A5F-134B-4A84-8D50-4C4556E83D04}" type="sibTrans" cxnId="{37682556-3C66-4065-999E-640160FB1FE6}">
      <dgm:prSet/>
      <dgm:spPr/>
      <dgm:t>
        <a:bodyPr/>
        <a:lstStyle/>
        <a:p>
          <a:endParaRPr lang="es-UY"/>
        </a:p>
      </dgm:t>
    </dgm:pt>
    <dgm:pt modelId="{69F95EE4-FB2D-42A6-9412-0358F32D47A1}">
      <dgm:prSet phldrT="[Texto]" custT="1"/>
      <dgm:spPr/>
      <dgm:t>
        <a:bodyPr/>
        <a:lstStyle/>
        <a:p>
          <a:r>
            <a:rPr lang="es-UY" sz="1400" kern="1200">
              <a:solidFill>
                <a:schemeClr val="bg1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Inscripcion web</a:t>
          </a:r>
          <a:endParaRPr lang="es-UY" sz="1400" kern="1200" dirty="0">
            <a:solidFill>
              <a:schemeClr val="bg1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gm:t>
    </dgm:pt>
    <dgm:pt modelId="{73054F10-C235-445B-A616-53636C370DD9}" type="parTrans" cxnId="{1E8A4172-AAAA-47D1-A069-BD59EA0D20AF}">
      <dgm:prSet/>
      <dgm:spPr/>
      <dgm:t>
        <a:bodyPr/>
        <a:lstStyle/>
        <a:p>
          <a:endParaRPr lang="es-UY"/>
        </a:p>
      </dgm:t>
    </dgm:pt>
    <dgm:pt modelId="{B99A999A-6248-4B7D-AE34-61B3FDFA19FC}" type="sibTrans" cxnId="{1E8A4172-AAAA-47D1-A069-BD59EA0D20AF}">
      <dgm:prSet/>
      <dgm:spPr/>
      <dgm:t>
        <a:bodyPr/>
        <a:lstStyle/>
        <a:p>
          <a:endParaRPr lang="es-UY"/>
        </a:p>
      </dgm:t>
    </dgm:pt>
    <dgm:pt modelId="{1155BCDD-A806-4BF7-AE15-78AFF77E7347}">
      <dgm:prSet phldrT="[Texto]"/>
      <dgm:spPr/>
      <dgm:t>
        <a:bodyPr/>
        <a:lstStyle/>
        <a:p>
          <a:r>
            <a:rPr lang="es-UY" dirty="0"/>
            <a:t>Evaluación</a:t>
          </a:r>
        </a:p>
      </dgm:t>
    </dgm:pt>
    <dgm:pt modelId="{990177A8-E6C3-4B6F-A0CE-E6FDB247F4D8}" type="parTrans" cxnId="{EAA6A7E0-3E30-43F3-BA68-7F6D802F1CC4}">
      <dgm:prSet/>
      <dgm:spPr/>
      <dgm:t>
        <a:bodyPr/>
        <a:lstStyle/>
        <a:p>
          <a:endParaRPr lang="es-UY"/>
        </a:p>
      </dgm:t>
    </dgm:pt>
    <dgm:pt modelId="{8719FC94-26F3-4262-95DE-BAD6FE7E31BF}" type="sibTrans" cxnId="{EAA6A7E0-3E30-43F3-BA68-7F6D802F1CC4}">
      <dgm:prSet/>
      <dgm:spPr/>
      <dgm:t>
        <a:bodyPr/>
        <a:lstStyle/>
        <a:p>
          <a:endParaRPr lang="es-UY"/>
        </a:p>
      </dgm:t>
    </dgm:pt>
    <dgm:pt modelId="{653FC7DF-4E5B-4A3A-A243-8B15FF104E9B}">
      <dgm:prSet phldrT="[Texto]" custT="1"/>
      <dgm:spPr/>
      <dgm:t>
        <a:bodyPr/>
        <a:lstStyle/>
        <a:p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Llamados a ECAS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gm:t>
    </dgm:pt>
    <dgm:pt modelId="{11DE6AA5-7720-4673-BB4F-1D5241FED02E}" type="parTrans" cxnId="{51BDAC7C-76FE-4BB1-BCD3-0AE1FFD44A10}">
      <dgm:prSet/>
      <dgm:spPr/>
      <dgm:t>
        <a:bodyPr/>
        <a:lstStyle/>
        <a:p>
          <a:endParaRPr lang="es-UY"/>
        </a:p>
      </dgm:t>
    </dgm:pt>
    <dgm:pt modelId="{DB42F753-C0D6-4660-8179-FE00685F8E4C}" type="sibTrans" cxnId="{51BDAC7C-76FE-4BB1-BCD3-0AE1FFD44A10}">
      <dgm:prSet/>
      <dgm:spPr/>
      <dgm:t>
        <a:bodyPr/>
        <a:lstStyle/>
        <a:p>
          <a:endParaRPr lang="es-UY"/>
        </a:p>
      </dgm:t>
    </dgm:pt>
    <dgm:pt modelId="{4820ACC9-C198-400D-BAD3-D6D88D96BC11}">
      <dgm:prSet phldrT="[Texto]"/>
      <dgm:spPr/>
      <dgm:t>
        <a:bodyPr/>
        <a:lstStyle/>
        <a:p>
          <a:r>
            <a:rPr lang="es-UY" dirty="0"/>
            <a:t>Ejecución</a:t>
          </a:r>
        </a:p>
      </dgm:t>
    </dgm:pt>
    <dgm:pt modelId="{3495194F-846F-4B2D-B4AB-CB25DC2855F0}" type="parTrans" cxnId="{97E22710-4CE0-4DF6-BFB2-D3D2999AE8DB}">
      <dgm:prSet/>
      <dgm:spPr/>
      <dgm:t>
        <a:bodyPr/>
        <a:lstStyle/>
        <a:p>
          <a:endParaRPr lang="es-UY"/>
        </a:p>
      </dgm:t>
    </dgm:pt>
    <dgm:pt modelId="{AA8CB2C5-AF52-43FF-BB87-6252E94DAC11}" type="sibTrans" cxnId="{97E22710-4CE0-4DF6-BFB2-D3D2999AE8DB}">
      <dgm:prSet/>
      <dgm:spPr/>
      <dgm:t>
        <a:bodyPr/>
        <a:lstStyle/>
        <a:p>
          <a:endParaRPr lang="es-UY"/>
        </a:p>
      </dgm:t>
    </dgm:pt>
    <dgm:pt modelId="{21801856-7141-4441-82D5-8EF4A562D9BD}">
      <dgm:prSet phldrT="[Texto]"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5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Firm</a:t>
          </a:r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a de convenio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gm:t>
    </dgm:pt>
    <dgm:pt modelId="{3B44FAFE-AD8E-48A1-AA47-B6AE34932240}" type="parTrans" cxnId="{06C34457-5517-4266-B86A-C700738D3DC8}">
      <dgm:prSet/>
      <dgm:spPr/>
      <dgm:t>
        <a:bodyPr/>
        <a:lstStyle/>
        <a:p>
          <a:endParaRPr lang="es-UY"/>
        </a:p>
      </dgm:t>
    </dgm:pt>
    <dgm:pt modelId="{4B1B7FCA-3BBE-41FD-9CB9-E316E9BE0D7D}" type="sibTrans" cxnId="{06C34457-5517-4266-B86A-C700738D3DC8}">
      <dgm:prSet/>
      <dgm:spPr/>
      <dgm:t>
        <a:bodyPr/>
        <a:lstStyle/>
        <a:p>
          <a:endParaRPr lang="es-UY"/>
        </a:p>
      </dgm:t>
    </dgm:pt>
    <dgm:pt modelId="{3B89FB61-5933-4509-85B7-B37D82CBD75B}">
      <dgm:prSet phldrT="[Texto]" custT="1"/>
      <dgm:spPr/>
      <dgm:t>
        <a:bodyPr/>
        <a:lstStyle/>
        <a:p>
          <a:r>
            <a:rPr lang="es-UY" sz="1400" kern="1200" dirty="0">
              <a:solidFill>
                <a:schemeClr val="bg1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Formulario de solicitud documentos ANEXOS</a:t>
          </a:r>
        </a:p>
      </dgm:t>
    </dgm:pt>
    <dgm:pt modelId="{E5E5501E-57C6-4C13-8F00-6CB2AFD14B14}" type="parTrans" cxnId="{F355D08B-CB3E-4706-BE87-53ADDE7CAE9F}">
      <dgm:prSet/>
      <dgm:spPr/>
      <dgm:t>
        <a:bodyPr/>
        <a:lstStyle/>
        <a:p>
          <a:endParaRPr lang="es-UY"/>
        </a:p>
      </dgm:t>
    </dgm:pt>
    <dgm:pt modelId="{CD0BAA1C-7F2D-4DFA-AB27-11A7A5D11F2F}" type="sibTrans" cxnId="{F355D08B-CB3E-4706-BE87-53ADDE7CAE9F}">
      <dgm:prSet/>
      <dgm:spPr/>
      <dgm:t>
        <a:bodyPr/>
        <a:lstStyle/>
        <a:p>
          <a:endParaRPr lang="es-UY"/>
        </a:p>
      </dgm:t>
    </dgm:pt>
    <dgm:pt modelId="{671336D7-D070-40EE-9DDA-0A3E1958C4B5}">
      <dgm:prSet phldrT="[Texto]" custT="1"/>
      <dgm:spPr/>
      <dgm:t>
        <a:bodyPr/>
        <a:lstStyle/>
        <a:p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Análisis y/o aprobación comité de gestión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gm:t>
    </dgm:pt>
    <dgm:pt modelId="{C8FAE0A7-B0CB-4653-BC20-D895E5BD58D5}" type="parTrans" cxnId="{51EBB5DA-B379-4873-9735-92AF1382DF02}">
      <dgm:prSet/>
      <dgm:spPr/>
      <dgm:t>
        <a:bodyPr/>
        <a:lstStyle/>
        <a:p>
          <a:endParaRPr lang="es-UY"/>
        </a:p>
      </dgm:t>
    </dgm:pt>
    <dgm:pt modelId="{889B3713-BEDD-4B99-8EBA-D64D93EBAF7F}" type="sibTrans" cxnId="{51EBB5DA-B379-4873-9735-92AF1382DF02}">
      <dgm:prSet/>
      <dgm:spPr/>
      <dgm:t>
        <a:bodyPr/>
        <a:lstStyle/>
        <a:p>
          <a:endParaRPr lang="es-UY"/>
        </a:p>
      </dgm:t>
    </dgm:pt>
    <dgm:pt modelId="{F3926266-188C-457F-983F-5BDE688BD398}">
      <dgm:prSet phldrT="[Texto]" custT="1"/>
      <dgm:spPr/>
      <dgm:t>
        <a:bodyPr/>
        <a:lstStyle/>
        <a:p>
          <a:r>
            <a:rPr lang="es-UY" sz="1400" kern="1200" dirty="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Evaluación de propuesta – solicitud</a:t>
          </a:r>
        </a:p>
      </dgm:t>
    </dgm:pt>
    <dgm:pt modelId="{6BEE731D-AACA-4D2A-921C-6002E46AE956}" type="parTrans" cxnId="{C684D25F-718C-490D-B529-461907A87A0E}">
      <dgm:prSet/>
      <dgm:spPr/>
      <dgm:t>
        <a:bodyPr/>
        <a:lstStyle/>
        <a:p>
          <a:endParaRPr lang="es-UY"/>
        </a:p>
      </dgm:t>
    </dgm:pt>
    <dgm:pt modelId="{18814150-B7C7-4589-8382-C959FFFC4707}" type="sibTrans" cxnId="{C684D25F-718C-490D-B529-461907A87A0E}">
      <dgm:prSet/>
      <dgm:spPr/>
      <dgm:t>
        <a:bodyPr/>
        <a:lstStyle/>
        <a:p>
          <a:endParaRPr lang="es-UY"/>
        </a:p>
      </dgm:t>
    </dgm:pt>
    <dgm:pt modelId="{5E8BA2F3-5A72-4543-9218-135B17486C8F}">
      <dgm:prSet phldrT="[Texto]" custT="1"/>
      <dgm:spPr/>
      <dgm:t>
        <a:bodyPr/>
        <a:lstStyle/>
        <a:p>
          <a:r>
            <a:rPr lang="es-UY" sz="1400" kern="1200">
              <a:solidFill>
                <a:schemeClr val="bg1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Análisis de Formularios</a:t>
          </a:r>
          <a:endParaRPr lang="es-UY" sz="1400" kern="1200" dirty="0">
            <a:solidFill>
              <a:schemeClr val="bg1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gm:t>
    </dgm:pt>
    <dgm:pt modelId="{6CCB358B-FED7-4D43-B56A-3110D096A859}" type="parTrans" cxnId="{EA0432FC-D377-40FE-B7C9-58541A72D65E}">
      <dgm:prSet/>
      <dgm:spPr/>
      <dgm:t>
        <a:bodyPr/>
        <a:lstStyle/>
        <a:p>
          <a:endParaRPr lang="es-UY"/>
        </a:p>
      </dgm:t>
    </dgm:pt>
    <dgm:pt modelId="{180805F8-8AC3-4B2A-8090-2BB7A4CFB46C}" type="sibTrans" cxnId="{EA0432FC-D377-40FE-B7C9-58541A72D65E}">
      <dgm:prSet/>
      <dgm:spPr/>
      <dgm:t>
        <a:bodyPr/>
        <a:lstStyle/>
        <a:p>
          <a:endParaRPr lang="es-UY"/>
        </a:p>
      </dgm:t>
    </dgm:pt>
    <dgm:pt modelId="{DE9AD0E3-73CC-4DC9-B577-BF55F6A746D3}">
      <dgm:prSet phldrT="[Texto]" custT="1"/>
      <dgm:spPr/>
      <dgm:t>
        <a:bodyPr/>
        <a:lstStyle/>
        <a:p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Vista INEFOP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gm:t>
    </dgm:pt>
    <dgm:pt modelId="{A38DAD56-73E0-4A40-BF22-F28FD6369EED}" type="parTrans" cxnId="{7E021A10-5643-4117-A6F5-BD0B9600793B}">
      <dgm:prSet/>
      <dgm:spPr/>
      <dgm:t>
        <a:bodyPr/>
        <a:lstStyle/>
        <a:p>
          <a:endParaRPr lang="es-UY"/>
        </a:p>
      </dgm:t>
    </dgm:pt>
    <dgm:pt modelId="{0B8FA987-FF0B-4784-9210-B3CE689EB601}" type="sibTrans" cxnId="{7E021A10-5643-4117-A6F5-BD0B9600793B}">
      <dgm:prSet/>
      <dgm:spPr/>
      <dgm:t>
        <a:bodyPr/>
        <a:lstStyle/>
        <a:p>
          <a:endParaRPr lang="es-UY"/>
        </a:p>
      </dgm:t>
    </dgm:pt>
    <dgm:pt modelId="{B6A7A972-C64F-4569-B9E6-B51200605F09}">
      <dgm:prSet phldrT="[Texto]"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Informes 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gm:t>
    </dgm:pt>
    <dgm:pt modelId="{5692AED2-8F16-4295-A9EE-F58586048782}" type="parTrans" cxnId="{72B09619-3AC5-46FD-9FFB-7A46F6B64718}">
      <dgm:prSet/>
      <dgm:spPr/>
      <dgm:t>
        <a:bodyPr/>
        <a:lstStyle/>
        <a:p>
          <a:endParaRPr lang="es-UY"/>
        </a:p>
      </dgm:t>
    </dgm:pt>
    <dgm:pt modelId="{9BD67787-0590-49BA-B8A6-33F3A9517096}" type="sibTrans" cxnId="{72B09619-3AC5-46FD-9FFB-7A46F6B64718}">
      <dgm:prSet/>
      <dgm:spPr/>
      <dgm:t>
        <a:bodyPr/>
        <a:lstStyle/>
        <a:p>
          <a:endParaRPr lang="es-UY"/>
        </a:p>
      </dgm:t>
    </dgm:pt>
    <dgm:pt modelId="{3C1CF71C-61E4-4875-B282-A7EE771D7DF1}">
      <dgm:prSet phldrT="[Texto]"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Pagos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gm:t>
    </dgm:pt>
    <dgm:pt modelId="{D9F6E47E-C383-40BE-8A8A-C9333942A140}" type="parTrans" cxnId="{9C94DC4E-4936-4C0F-9927-30A0DB096DC8}">
      <dgm:prSet/>
      <dgm:spPr/>
      <dgm:t>
        <a:bodyPr/>
        <a:lstStyle/>
        <a:p>
          <a:endParaRPr lang="es-UY"/>
        </a:p>
      </dgm:t>
    </dgm:pt>
    <dgm:pt modelId="{973E068A-9385-46F1-B97D-24D6796B7A9E}" type="sibTrans" cxnId="{9C94DC4E-4936-4C0F-9927-30A0DB096DC8}">
      <dgm:prSet/>
      <dgm:spPr/>
      <dgm:t>
        <a:bodyPr/>
        <a:lstStyle/>
        <a:p>
          <a:endParaRPr lang="es-UY"/>
        </a:p>
      </dgm:t>
    </dgm:pt>
    <dgm:pt modelId="{FD538D72-AF47-449A-A186-EEC9BF0D997D}">
      <dgm:prSet phldrT="[Texto]"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 dirty="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Ejecución - Actividades</a:t>
          </a:r>
        </a:p>
      </dgm:t>
    </dgm:pt>
    <dgm:pt modelId="{DD570A48-0EB0-4C09-BC42-98514D30C21C}" type="parTrans" cxnId="{1F815AC7-517A-4F3C-9D36-EFE799D6C81E}">
      <dgm:prSet/>
      <dgm:spPr/>
      <dgm:t>
        <a:bodyPr/>
        <a:lstStyle/>
        <a:p>
          <a:endParaRPr lang="es-UY"/>
        </a:p>
      </dgm:t>
    </dgm:pt>
    <dgm:pt modelId="{D3734968-FB59-4EC1-A1AB-2086A899AF4A}" type="sibTrans" cxnId="{1F815AC7-517A-4F3C-9D36-EFE799D6C81E}">
      <dgm:prSet/>
      <dgm:spPr/>
      <dgm:t>
        <a:bodyPr/>
        <a:lstStyle/>
        <a:p>
          <a:endParaRPr lang="es-UY"/>
        </a:p>
      </dgm:t>
    </dgm:pt>
    <dgm:pt modelId="{DB7B7A19-69F3-45DE-9CA8-AD2A2EB91D4A}" type="pres">
      <dgm:prSet presAssocID="{10597326-1C23-4B9F-AC8B-3622F4B63E7E}" presName="rootnode" presStyleCnt="0">
        <dgm:presLayoutVars>
          <dgm:chMax/>
          <dgm:chPref/>
          <dgm:dir/>
          <dgm:animLvl val="lvl"/>
        </dgm:presLayoutVars>
      </dgm:prSet>
      <dgm:spPr/>
    </dgm:pt>
    <dgm:pt modelId="{41B06078-AA48-483D-9766-8B7C113B58E1}" type="pres">
      <dgm:prSet presAssocID="{59A3163F-2F9E-4348-8528-06F94DA0B4D6}" presName="composite" presStyleCnt="0"/>
      <dgm:spPr/>
    </dgm:pt>
    <dgm:pt modelId="{D48F0120-F0AB-4332-88F3-752EEBDDD9A7}" type="pres">
      <dgm:prSet presAssocID="{59A3163F-2F9E-4348-8528-06F94DA0B4D6}" presName="bentUpArrow1" presStyleLbl="alignImgPlace1" presStyleIdx="0" presStyleCnt="2"/>
      <dgm:spPr/>
    </dgm:pt>
    <dgm:pt modelId="{8E8C36D7-BC68-4D99-8744-B07E5E218500}" type="pres">
      <dgm:prSet presAssocID="{59A3163F-2F9E-4348-8528-06F94DA0B4D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814C617-D931-496B-A12C-D0E7CAD5C54D}" type="pres">
      <dgm:prSet presAssocID="{59A3163F-2F9E-4348-8528-06F94DA0B4D6}" presName="ChildText" presStyleLbl="revTx" presStyleIdx="0" presStyleCnt="3" custScaleX="218255" custLinFactNeighborX="96853" custLinFactNeighborY="4332">
        <dgm:presLayoutVars>
          <dgm:chMax val="0"/>
          <dgm:chPref val="0"/>
          <dgm:bulletEnabled val="1"/>
        </dgm:presLayoutVars>
      </dgm:prSet>
      <dgm:spPr/>
    </dgm:pt>
    <dgm:pt modelId="{21F3F346-032C-45CD-B37C-03224DDE5D6E}" type="pres">
      <dgm:prSet presAssocID="{E24E5A5F-134B-4A84-8D50-4C4556E83D04}" presName="sibTrans" presStyleCnt="0"/>
      <dgm:spPr/>
    </dgm:pt>
    <dgm:pt modelId="{28351011-DF64-459E-8223-1F510E65DB13}" type="pres">
      <dgm:prSet presAssocID="{1155BCDD-A806-4BF7-AE15-78AFF77E7347}" presName="composite" presStyleCnt="0"/>
      <dgm:spPr/>
    </dgm:pt>
    <dgm:pt modelId="{96217E67-04C5-4310-BA31-D0AEAAC07B60}" type="pres">
      <dgm:prSet presAssocID="{1155BCDD-A806-4BF7-AE15-78AFF77E7347}" presName="bentUpArrow1" presStyleLbl="alignImgPlace1" presStyleIdx="1" presStyleCnt="2"/>
      <dgm:spPr/>
    </dgm:pt>
    <dgm:pt modelId="{D6016104-58FF-49BE-BB2D-D6DC04548C94}" type="pres">
      <dgm:prSet presAssocID="{1155BCDD-A806-4BF7-AE15-78AFF77E7347}" presName="ParentText" presStyleLbl="node1" presStyleIdx="1" presStyleCnt="3" custLinFactNeighborX="-19110" custLinFactNeighborY="0">
        <dgm:presLayoutVars>
          <dgm:chMax val="1"/>
          <dgm:chPref val="1"/>
          <dgm:bulletEnabled val="1"/>
        </dgm:presLayoutVars>
      </dgm:prSet>
      <dgm:spPr/>
    </dgm:pt>
    <dgm:pt modelId="{20F64513-692F-42F3-AB91-DDDBB59415A8}" type="pres">
      <dgm:prSet presAssocID="{1155BCDD-A806-4BF7-AE15-78AFF77E7347}" presName="ChildText" presStyleLbl="revTx" presStyleIdx="1" presStyleCnt="3" custScaleX="242677" custLinFactNeighborX="73606" custLinFactNeighborY="-9875">
        <dgm:presLayoutVars>
          <dgm:chMax val="0"/>
          <dgm:chPref val="0"/>
          <dgm:bulletEnabled val="1"/>
        </dgm:presLayoutVars>
      </dgm:prSet>
      <dgm:spPr/>
    </dgm:pt>
    <dgm:pt modelId="{EEA12C63-CAC3-42B5-9025-443A303290D8}" type="pres">
      <dgm:prSet presAssocID="{8719FC94-26F3-4262-95DE-BAD6FE7E31BF}" presName="sibTrans" presStyleCnt="0"/>
      <dgm:spPr/>
    </dgm:pt>
    <dgm:pt modelId="{3FD3EA57-9DD1-4BAF-BC96-60B895CBE589}" type="pres">
      <dgm:prSet presAssocID="{4820ACC9-C198-400D-BAD3-D6D88D96BC11}" presName="composite" presStyleCnt="0"/>
      <dgm:spPr/>
    </dgm:pt>
    <dgm:pt modelId="{22E2DCD0-322B-4FA1-B0F0-3F4273EC8015}" type="pres">
      <dgm:prSet presAssocID="{4820ACC9-C198-400D-BAD3-D6D88D96BC11}" presName="ParentText" presStyleLbl="node1" presStyleIdx="2" presStyleCnt="3" custLinFactNeighborX="-18858" custLinFactNeighborY="-5390">
        <dgm:presLayoutVars>
          <dgm:chMax val="1"/>
          <dgm:chPref val="1"/>
          <dgm:bulletEnabled val="1"/>
        </dgm:presLayoutVars>
      </dgm:prSet>
      <dgm:spPr/>
    </dgm:pt>
    <dgm:pt modelId="{CF915589-B27C-4754-9355-BCCAC1E32ED4}" type="pres">
      <dgm:prSet presAssocID="{4820ACC9-C198-400D-BAD3-D6D88D96BC11}" presName="FinalChildText" presStyleLbl="revTx" presStyleIdx="2" presStyleCnt="3" custScaleX="227045" custLinFactNeighborX="59401" custLinFactNeighborY="-5420">
        <dgm:presLayoutVars>
          <dgm:chMax val="0"/>
          <dgm:chPref val="0"/>
          <dgm:bulletEnabled val="1"/>
        </dgm:presLayoutVars>
      </dgm:prSet>
      <dgm:spPr/>
    </dgm:pt>
  </dgm:ptLst>
  <dgm:cxnLst>
    <dgm:cxn modelId="{02DF490B-003A-4487-9E6B-F2F963DE75C8}" type="presOf" srcId="{10597326-1C23-4B9F-AC8B-3622F4B63E7E}" destId="{DB7B7A19-69F3-45DE-9CA8-AD2A2EB91D4A}" srcOrd="0" destOrd="0" presId="urn:microsoft.com/office/officeart/2005/8/layout/StepDownProcess"/>
    <dgm:cxn modelId="{7E021A10-5643-4117-A6F5-BD0B9600793B}" srcId="{1155BCDD-A806-4BF7-AE15-78AFF77E7347}" destId="{DE9AD0E3-73CC-4DC9-B577-BF55F6A746D3}" srcOrd="3" destOrd="0" parTransId="{A38DAD56-73E0-4A40-BF22-F28FD6369EED}" sibTransId="{0B8FA987-FF0B-4784-9210-B3CE689EB601}"/>
    <dgm:cxn modelId="{97E22710-4CE0-4DF6-BFB2-D3D2999AE8DB}" srcId="{10597326-1C23-4B9F-AC8B-3622F4B63E7E}" destId="{4820ACC9-C198-400D-BAD3-D6D88D96BC11}" srcOrd="2" destOrd="0" parTransId="{3495194F-846F-4B2D-B4AB-CB25DC2855F0}" sibTransId="{AA8CB2C5-AF52-43FF-BB87-6252E94DAC11}"/>
    <dgm:cxn modelId="{E899E410-026C-4F25-ABA4-C62E333A25E0}" type="presOf" srcId="{21801856-7141-4441-82D5-8EF4A562D9BD}" destId="{CF915589-B27C-4754-9355-BCCAC1E32ED4}" srcOrd="0" destOrd="0" presId="urn:microsoft.com/office/officeart/2005/8/layout/StepDownProcess"/>
    <dgm:cxn modelId="{72B09619-3AC5-46FD-9FFB-7A46F6B64718}" srcId="{4820ACC9-C198-400D-BAD3-D6D88D96BC11}" destId="{B6A7A972-C64F-4569-B9E6-B51200605F09}" srcOrd="2" destOrd="0" parTransId="{5692AED2-8F16-4295-A9EE-F58586048782}" sibTransId="{9BD67787-0590-49BA-B8A6-33F3A9517096}"/>
    <dgm:cxn modelId="{EAAEA91B-2E52-47D9-AA99-1930B33ABEDE}" type="presOf" srcId="{F3926266-188C-457F-983F-5BDE688BD398}" destId="{20F64513-692F-42F3-AB91-DDDBB59415A8}" srcOrd="0" destOrd="1" presId="urn:microsoft.com/office/officeart/2005/8/layout/StepDownProcess"/>
    <dgm:cxn modelId="{E26D5127-3993-4095-A2F4-19A11AA4B172}" type="presOf" srcId="{3C1CF71C-61E4-4875-B282-A7EE771D7DF1}" destId="{CF915589-B27C-4754-9355-BCCAC1E32ED4}" srcOrd="0" destOrd="3" presId="urn:microsoft.com/office/officeart/2005/8/layout/StepDownProcess"/>
    <dgm:cxn modelId="{73036729-CA40-454C-BD86-EC2C1BB16D3E}" type="presOf" srcId="{5E8BA2F3-5A72-4543-9218-135B17486C8F}" destId="{9814C617-D931-496B-A12C-D0E7CAD5C54D}" srcOrd="0" destOrd="2" presId="urn:microsoft.com/office/officeart/2005/8/layout/StepDownProcess"/>
    <dgm:cxn modelId="{6DD6CC2E-C385-424D-8D29-13259EAC837B}" type="presOf" srcId="{653FC7DF-4E5B-4A3A-A243-8B15FF104E9B}" destId="{20F64513-692F-42F3-AB91-DDDBB59415A8}" srcOrd="0" destOrd="0" presId="urn:microsoft.com/office/officeart/2005/8/layout/StepDownProcess"/>
    <dgm:cxn modelId="{C684D25F-718C-490D-B529-461907A87A0E}" srcId="{1155BCDD-A806-4BF7-AE15-78AFF77E7347}" destId="{F3926266-188C-457F-983F-5BDE688BD398}" srcOrd="1" destOrd="0" parTransId="{6BEE731D-AACA-4D2A-921C-6002E46AE956}" sibTransId="{18814150-B7C7-4589-8382-C959FFFC4707}"/>
    <dgm:cxn modelId="{9C94DC4E-4936-4C0F-9927-30A0DB096DC8}" srcId="{4820ACC9-C198-400D-BAD3-D6D88D96BC11}" destId="{3C1CF71C-61E4-4875-B282-A7EE771D7DF1}" srcOrd="3" destOrd="0" parTransId="{D9F6E47E-C383-40BE-8A8A-C9333942A140}" sibTransId="{973E068A-9385-46F1-B97D-24D6796B7A9E}"/>
    <dgm:cxn modelId="{13AF2372-C3AE-4381-A50B-E44D650B2B2A}" type="presOf" srcId="{69F95EE4-FB2D-42A6-9412-0358F32D47A1}" destId="{9814C617-D931-496B-A12C-D0E7CAD5C54D}" srcOrd="0" destOrd="0" presId="urn:microsoft.com/office/officeart/2005/8/layout/StepDownProcess"/>
    <dgm:cxn modelId="{1E8A4172-AAAA-47D1-A069-BD59EA0D20AF}" srcId="{59A3163F-2F9E-4348-8528-06F94DA0B4D6}" destId="{69F95EE4-FB2D-42A6-9412-0358F32D47A1}" srcOrd="0" destOrd="0" parTransId="{73054F10-C235-445B-A616-53636C370DD9}" sibTransId="{B99A999A-6248-4B7D-AE34-61B3FDFA19FC}"/>
    <dgm:cxn modelId="{37682556-3C66-4065-999E-640160FB1FE6}" srcId="{10597326-1C23-4B9F-AC8B-3622F4B63E7E}" destId="{59A3163F-2F9E-4348-8528-06F94DA0B4D6}" srcOrd="0" destOrd="0" parTransId="{8C0E2C3D-2541-4ABA-A879-961F971BA76F}" sibTransId="{E24E5A5F-134B-4A84-8D50-4C4556E83D04}"/>
    <dgm:cxn modelId="{83721257-554A-4F5D-9425-E0CFD78C6072}" type="presOf" srcId="{671336D7-D070-40EE-9DDA-0A3E1958C4B5}" destId="{20F64513-692F-42F3-AB91-DDDBB59415A8}" srcOrd="0" destOrd="2" presId="urn:microsoft.com/office/officeart/2005/8/layout/StepDownProcess"/>
    <dgm:cxn modelId="{06C34457-5517-4266-B86A-C700738D3DC8}" srcId="{4820ACC9-C198-400D-BAD3-D6D88D96BC11}" destId="{21801856-7141-4441-82D5-8EF4A562D9BD}" srcOrd="0" destOrd="0" parTransId="{3B44FAFE-AD8E-48A1-AA47-B6AE34932240}" sibTransId="{4B1B7FCA-3BBE-41FD-9CB9-E316E9BE0D7D}"/>
    <dgm:cxn modelId="{6EE7117A-D096-4A58-A13D-C0D8D047E5B2}" type="presOf" srcId="{59A3163F-2F9E-4348-8528-06F94DA0B4D6}" destId="{8E8C36D7-BC68-4D99-8744-B07E5E218500}" srcOrd="0" destOrd="0" presId="urn:microsoft.com/office/officeart/2005/8/layout/StepDownProcess"/>
    <dgm:cxn modelId="{51BDAC7C-76FE-4BB1-BCD3-0AE1FFD44A10}" srcId="{1155BCDD-A806-4BF7-AE15-78AFF77E7347}" destId="{653FC7DF-4E5B-4A3A-A243-8B15FF104E9B}" srcOrd="0" destOrd="0" parTransId="{11DE6AA5-7720-4673-BB4F-1D5241FED02E}" sibTransId="{DB42F753-C0D6-4660-8179-FE00685F8E4C}"/>
    <dgm:cxn modelId="{F355D08B-CB3E-4706-BE87-53ADDE7CAE9F}" srcId="{59A3163F-2F9E-4348-8528-06F94DA0B4D6}" destId="{3B89FB61-5933-4509-85B7-B37D82CBD75B}" srcOrd="1" destOrd="0" parTransId="{E5E5501E-57C6-4C13-8F00-6CB2AFD14B14}" sibTransId="{CD0BAA1C-7F2D-4DFA-AB27-11A7A5D11F2F}"/>
    <dgm:cxn modelId="{0B59D792-EE6F-432A-B38A-F996EC043100}" type="presOf" srcId="{FD538D72-AF47-449A-A186-EEC9BF0D997D}" destId="{CF915589-B27C-4754-9355-BCCAC1E32ED4}" srcOrd="0" destOrd="1" presId="urn:microsoft.com/office/officeart/2005/8/layout/StepDownProcess"/>
    <dgm:cxn modelId="{9AF211BA-4C61-473E-8E32-5142E34F419A}" type="presOf" srcId="{DE9AD0E3-73CC-4DC9-B577-BF55F6A746D3}" destId="{20F64513-692F-42F3-AB91-DDDBB59415A8}" srcOrd="0" destOrd="3" presId="urn:microsoft.com/office/officeart/2005/8/layout/StepDownProcess"/>
    <dgm:cxn modelId="{B4195EBD-F51B-4365-B240-9C7F87FEC75C}" type="presOf" srcId="{3B89FB61-5933-4509-85B7-B37D82CBD75B}" destId="{9814C617-D931-496B-A12C-D0E7CAD5C54D}" srcOrd="0" destOrd="1" presId="urn:microsoft.com/office/officeart/2005/8/layout/StepDownProcess"/>
    <dgm:cxn modelId="{1F815AC7-517A-4F3C-9D36-EFE799D6C81E}" srcId="{4820ACC9-C198-400D-BAD3-D6D88D96BC11}" destId="{FD538D72-AF47-449A-A186-EEC9BF0D997D}" srcOrd="1" destOrd="0" parTransId="{DD570A48-0EB0-4C09-BC42-98514D30C21C}" sibTransId="{D3734968-FB59-4EC1-A1AB-2086A899AF4A}"/>
    <dgm:cxn modelId="{7D9345D4-5E4F-4433-84BF-06CEDF481429}" type="presOf" srcId="{B6A7A972-C64F-4569-B9E6-B51200605F09}" destId="{CF915589-B27C-4754-9355-BCCAC1E32ED4}" srcOrd="0" destOrd="2" presId="urn:microsoft.com/office/officeart/2005/8/layout/StepDownProcess"/>
    <dgm:cxn modelId="{51EBB5DA-B379-4873-9735-92AF1382DF02}" srcId="{1155BCDD-A806-4BF7-AE15-78AFF77E7347}" destId="{671336D7-D070-40EE-9DDA-0A3E1958C4B5}" srcOrd="2" destOrd="0" parTransId="{C8FAE0A7-B0CB-4653-BC20-D895E5BD58D5}" sibTransId="{889B3713-BEDD-4B99-8EBA-D64D93EBAF7F}"/>
    <dgm:cxn modelId="{EAA6A7E0-3E30-43F3-BA68-7F6D802F1CC4}" srcId="{10597326-1C23-4B9F-AC8B-3622F4B63E7E}" destId="{1155BCDD-A806-4BF7-AE15-78AFF77E7347}" srcOrd="1" destOrd="0" parTransId="{990177A8-E6C3-4B6F-A0CE-E6FDB247F4D8}" sibTransId="{8719FC94-26F3-4262-95DE-BAD6FE7E31BF}"/>
    <dgm:cxn modelId="{57118AE3-AF3A-4F2F-B3A6-BABA923324AA}" type="presOf" srcId="{1155BCDD-A806-4BF7-AE15-78AFF77E7347}" destId="{D6016104-58FF-49BE-BB2D-D6DC04548C94}" srcOrd="0" destOrd="0" presId="urn:microsoft.com/office/officeart/2005/8/layout/StepDownProcess"/>
    <dgm:cxn modelId="{38A329EF-5C9B-473F-8E08-176B9F0B842E}" type="presOf" srcId="{4820ACC9-C198-400D-BAD3-D6D88D96BC11}" destId="{22E2DCD0-322B-4FA1-B0F0-3F4273EC8015}" srcOrd="0" destOrd="0" presId="urn:microsoft.com/office/officeart/2005/8/layout/StepDownProcess"/>
    <dgm:cxn modelId="{EA0432FC-D377-40FE-B7C9-58541A72D65E}" srcId="{59A3163F-2F9E-4348-8528-06F94DA0B4D6}" destId="{5E8BA2F3-5A72-4543-9218-135B17486C8F}" srcOrd="2" destOrd="0" parTransId="{6CCB358B-FED7-4D43-B56A-3110D096A859}" sibTransId="{180805F8-8AC3-4B2A-8090-2BB7A4CFB46C}"/>
    <dgm:cxn modelId="{E3B7FD48-BD24-4456-A83E-AD7FFC780059}" type="presParOf" srcId="{DB7B7A19-69F3-45DE-9CA8-AD2A2EB91D4A}" destId="{41B06078-AA48-483D-9766-8B7C113B58E1}" srcOrd="0" destOrd="0" presId="urn:microsoft.com/office/officeart/2005/8/layout/StepDownProcess"/>
    <dgm:cxn modelId="{4C622272-8015-45C6-BDC9-9E61C97BDCD0}" type="presParOf" srcId="{41B06078-AA48-483D-9766-8B7C113B58E1}" destId="{D48F0120-F0AB-4332-88F3-752EEBDDD9A7}" srcOrd="0" destOrd="0" presId="urn:microsoft.com/office/officeart/2005/8/layout/StepDownProcess"/>
    <dgm:cxn modelId="{8B4CFD8E-CF93-42D2-85DA-C4A439F8E9E0}" type="presParOf" srcId="{41B06078-AA48-483D-9766-8B7C113B58E1}" destId="{8E8C36D7-BC68-4D99-8744-B07E5E218500}" srcOrd="1" destOrd="0" presId="urn:microsoft.com/office/officeart/2005/8/layout/StepDownProcess"/>
    <dgm:cxn modelId="{FF112D9C-5CED-4A50-B0F0-9D7CCB9AAD83}" type="presParOf" srcId="{41B06078-AA48-483D-9766-8B7C113B58E1}" destId="{9814C617-D931-496B-A12C-D0E7CAD5C54D}" srcOrd="2" destOrd="0" presId="urn:microsoft.com/office/officeart/2005/8/layout/StepDownProcess"/>
    <dgm:cxn modelId="{BDFE2F7A-7D89-4E18-BF28-873CA66D9D2B}" type="presParOf" srcId="{DB7B7A19-69F3-45DE-9CA8-AD2A2EB91D4A}" destId="{21F3F346-032C-45CD-B37C-03224DDE5D6E}" srcOrd="1" destOrd="0" presId="urn:microsoft.com/office/officeart/2005/8/layout/StepDownProcess"/>
    <dgm:cxn modelId="{043333A1-D731-4446-AF02-5D22D23D6127}" type="presParOf" srcId="{DB7B7A19-69F3-45DE-9CA8-AD2A2EB91D4A}" destId="{28351011-DF64-459E-8223-1F510E65DB13}" srcOrd="2" destOrd="0" presId="urn:microsoft.com/office/officeart/2005/8/layout/StepDownProcess"/>
    <dgm:cxn modelId="{4B8596B4-6D00-4081-AA13-81D11FC935EE}" type="presParOf" srcId="{28351011-DF64-459E-8223-1F510E65DB13}" destId="{96217E67-04C5-4310-BA31-D0AEAAC07B60}" srcOrd="0" destOrd="0" presId="urn:microsoft.com/office/officeart/2005/8/layout/StepDownProcess"/>
    <dgm:cxn modelId="{7F6F2D26-56F6-439B-87BD-92C433AC3D4E}" type="presParOf" srcId="{28351011-DF64-459E-8223-1F510E65DB13}" destId="{D6016104-58FF-49BE-BB2D-D6DC04548C94}" srcOrd="1" destOrd="0" presId="urn:microsoft.com/office/officeart/2005/8/layout/StepDownProcess"/>
    <dgm:cxn modelId="{E8A254A1-358C-4742-9143-6F47FDDF682F}" type="presParOf" srcId="{28351011-DF64-459E-8223-1F510E65DB13}" destId="{20F64513-692F-42F3-AB91-DDDBB59415A8}" srcOrd="2" destOrd="0" presId="urn:microsoft.com/office/officeart/2005/8/layout/StepDownProcess"/>
    <dgm:cxn modelId="{E2CEE003-A471-401B-BDB7-1C749E503190}" type="presParOf" srcId="{DB7B7A19-69F3-45DE-9CA8-AD2A2EB91D4A}" destId="{EEA12C63-CAC3-42B5-9025-443A303290D8}" srcOrd="3" destOrd="0" presId="urn:microsoft.com/office/officeart/2005/8/layout/StepDownProcess"/>
    <dgm:cxn modelId="{89AD509B-0A10-4D59-AFB5-EC87BC0B4FDC}" type="presParOf" srcId="{DB7B7A19-69F3-45DE-9CA8-AD2A2EB91D4A}" destId="{3FD3EA57-9DD1-4BAF-BC96-60B895CBE589}" srcOrd="4" destOrd="0" presId="urn:microsoft.com/office/officeart/2005/8/layout/StepDownProcess"/>
    <dgm:cxn modelId="{50111411-A87B-4E63-999D-D44EA0D9282D}" type="presParOf" srcId="{3FD3EA57-9DD1-4BAF-BC96-60B895CBE589}" destId="{22E2DCD0-322B-4FA1-B0F0-3F4273EC8015}" srcOrd="0" destOrd="0" presId="urn:microsoft.com/office/officeart/2005/8/layout/StepDownProcess"/>
    <dgm:cxn modelId="{D2C69881-4199-4DF5-AC87-745352CC4E48}" type="presParOf" srcId="{3FD3EA57-9DD1-4BAF-BC96-60B895CBE589}" destId="{CF915589-B27C-4754-9355-BCCAC1E32ED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8DE8D-36D0-4AB6-8822-C523213FBA52}" type="doc">
      <dgm:prSet loTypeId="urn:microsoft.com/office/officeart/2005/8/layout/hList7" loCatId="list" qsTypeId="urn:microsoft.com/office/officeart/2005/8/quickstyle/simple1" qsCatId="simple" csTypeId="urn:microsoft.com/office/officeart/2005/8/colors/accent3_5" csCatId="accent3" phldr="1"/>
      <dgm:spPr/>
    </dgm:pt>
    <dgm:pt modelId="{864D6AF6-1DAF-4245-9937-34E6FE66993D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221F57"/>
        </a:solidFill>
      </dgm:spPr>
      <dgm:t>
        <a:bodyPr/>
        <a:lstStyle/>
        <a:p>
          <a:r>
            <a:rPr lang="es-ES" dirty="0"/>
            <a:t>EN EJECUCION</a:t>
          </a:r>
        </a:p>
      </dgm:t>
    </dgm:pt>
    <dgm:pt modelId="{1A3CDA7F-D9C5-4453-A8CD-F92084547E4B}" type="parTrans" cxnId="{D9F5DE0B-445F-4573-8EFA-99B39460D089}">
      <dgm:prSet/>
      <dgm:spPr/>
      <dgm:t>
        <a:bodyPr/>
        <a:lstStyle/>
        <a:p>
          <a:endParaRPr lang="es-UY"/>
        </a:p>
      </dgm:t>
    </dgm:pt>
    <dgm:pt modelId="{CD477234-F145-4D17-BCDB-68EA20E68AAF}" type="sibTrans" cxnId="{D9F5DE0B-445F-4573-8EFA-99B39460D089}">
      <dgm:prSet/>
      <dgm:spPr/>
      <dgm:t>
        <a:bodyPr/>
        <a:lstStyle/>
        <a:p>
          <a:endParaRPr lang="es-UY"/>
        </a:p>
      </dgm:t>
    </dgm:pt>
    <dgm:pt modelId="{D50D8BE6-1200-4096-A92C-67F0679B38C5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221F57"/>
        </a:solidFill>
      </dgm:spPr>
      <dgm:t>
        <a:bodyPr/>
        <a:lstStyle/>
        <a:p>
          <a:r>
            <a:rPr lang="es-ES" dirty="0"/>
            <a:t>CULMINADAS</a:t>
          </a:r>
        </a:p>
      </dgm:t>
    </dgm:pt>
    <dgm:pt modelId="{6952A4FF-211E-468A-BE8B-18F3DD42E78B}" type="parTrans" cxnId="{FA2FA5DA-9EB4-4F48-A2FD-543D941C64D7}">
      <dgm:prSet/>
      <dgm:spPr/>
      <dgm:t>
        <a:bodyPr/>
        <a:lstStyle/>
        <a:p>
          <a:endParaRPr lang="es-UY"/>
        </a:p>
      </dgm:t>
    </dgm:pt>
    <dgm:pt modelId="{1958FC25-8343-4D54-80DE-31937F4C222C}" type="sibTrans" cxnId="{FA2FA5DA-9EB4-4F48-A2FD-543D941C64D7}">
      <dgm:prSet/>
      <dgm:spPr/>
      <dgm:t>
        <a:bodyPr/>
        <a:lstStyle/>
        <a:p>
          <a:endParaRPr lang="es-UY"/>
        </a:p>
      </dgm:t>
    </dgm:pt>
    <dgm:pt modelId="{30FA02D5-FB77-4F74-A951-928AA1C67166}">
      <dgm:prSet phldrT="[Texto]"/>
      <dgm:spPr>
        <a:solidFill>
          <a:srgbClr val="221F57"/>
        </a:solidFill>
      </dgm:spPr>
      <dgm:t>
        <a:bodyPr/>
        <a:lstStyle/>
        <a:p>
          <a:r>
            <a:rPr lang="es-ES" dirty="0"/>
            <a:t>EN ESPERA DE ATENCION O EN TRÁMITE</a:t>
          </a:r>
        </a:p>
      </dgm:t>
    </dgm:pt>
    <dgm:pt modelId="{150545E0-125F-40B6-93AD-BC3A26EE22D0}" type="parTrans" cxnId="{65FCCA57-0708-4A7C-AE6F-CC5A6ADDD40E}">
      <dgm:prSet/>
      <dgm:spPr/>
      <dgm:t>
        <a:bodyPr/>
        <a:lstStyle/>
        <a:p>
          <a:endParaRPr lang="es-UY"/>
        </a:p>
      </dgm:t>
    </dgm:pt>
    <dgm:pt modelId="{B4738096-2A98-4F41-A820-0D0084C62751}" type="sibTrans" cxnId="{65FCCA57-0708-4A7C-AE6F-CC5A6ADDD40E}">
      <dgm:prSet/>
      <dgm:spPr/>
      <dgm:t>
        <a:bodyPr/>
        <a:lstStyle/>
        <a:p>
          <a:endParaRPr lang="es-UY"/>
        </a:p>
      </dgm:t>
    </dgm:pt>
    <dgm:pt modelId="{F6132E77-844B-4685-8E2E-48246B36AF96}" type="pres">
      <dgm:prSet presAssocID="{83F8DE8D-36D0-4AB6-8822-C523213FBA52}" presName="Name0" presStyleCnt="0">
        <dgm:presLayoutVars>
          <dgm:dir/>
          <dgm:resizeHandles val="exact"/>
        </dgm:presLayoutVars>
      </dgm:prSet>
      <dgm:spPr/>
    </dgm:pt>
    <dgm:pt modelId="{A97962B0-2E42-4902-9557-EF3F46283A5E}" type="pres">
      <dgm:prSet presAssocID="{83F8DE8D-36D0-4AB6-8822-C523213FBA52}" presName="fgShape" presStyleLbl="fgShp" presStyleIdx="0" presStyleCnt="1" custScaleX="68208" custLinFactNeighborX="-18172" custLinFactNeighborY="3155"/>
      <dgm:spPr>
        <a:solidFill>
          <a:srgbClr val="C13857"/>
        </a:solidFill>
      </dgm:spPr>
    </dgm:pt>
    <dgm:pt modelId="{F7DCDF0C-2EFF-41FE-8A19-375285F78319}" type="pres">
      <dgm:prSet presAssocID="{83F8DE8D-36D0-4AB6-8822-C523213FBA52}" presName="linComp" presStyleCnt="0"/>
      <dgm:spPr/>
    </dgm:pt>
    <dgm:pt modelId="{46512F69-2380-4FA9-AEC2-40C10806FB38}" type="pres">
      <dgm:prSet presAssocID="{864D6AF6-1DAF-4245-9937-34E6FE66993D}" presName="compNode" presStyleCnt="0"/>
      <dgm:spPr/>
    </dgm:pt>
    <dgm:pt modelId="{C8DCE0C2-D50D-4962-AE80-5A01C6951F96}" type="pres">
      <dgm:prSet presAssocID="{864D6AF6-1DAF-4245-9937-34E6FE66993D}" presName="bkgdShape" presStyleLbl="node1" presStyleIdx="0" presStyleCnt="3" custLinFactNeighborX="-64" custLinFactNeighborY="-2037"/>
      <dgm:spPr/>
    </dgm:pt>
    <dgm:pt modelId="{14F5072A-81DA-4785-AB5B-FD0E130DE7CB}" type="pres">
      <dgm:prSet presAssocID="{864D6AF6-1DAF-4245-9937-34E6FE66993D}" presName="nodeTx" presStyleLbl="node1" presStyleIdx="0" presStyleCnt="3">
        <dgm:presLayoutVars>
          <dgm:bulletEnabled val="1"/>
        </dgm:presLayoutVars>
      </dgm:prSet>
      <dgm:spPr/>
    </dgm:pt>
    <dgm:pt modelId="{3C6593B0-9B09-4A5D-8E43-0149E3009953}" type="pres">
      <dgm:prSet presAssocID="{864D6AF6-1DAF-4245-9937-34E6FE66993D}" presName="invisiNode" presStyleLbl="node1" presStyleIdx="0" presStyleCnt="3"/>
      <dgm:spPr/>
    </dgm:pt>
    <dgm:pt modelId="{A863BD10-D6D0-45D2-A364-E67ECFF0E562}" type="pres">
      <dgm:prSet presAssocID="{864D6AF6-1DAF-4245-9937-34E6FE66993D}" presName="imagNode" presStyleLbl="fgImgPlace1" presStyleIdx="0" presStyleCnt="3" custScaleX="165785" custScaleY="160508" custLinFactNeighborX="7185" custLinFactNeighborY="121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9358AA8E-F6A8-4E5B-9627-4667D63F67F3}" type="pres">
      <dgm:prSet presAssocID="{CD477234-F145-4D17-BCDB-68EA20E68AAF}" presName="sibTrans" presStyleLbl="sibTrans2D1" presStyleIdx="0" presStyleCnt="0"/>
      <dgm:spPr/>
    </dgm:pt>
    <dgm:pt modelId="{AE2FCD66-071D-432F-8CD0-76628088D010}" type="pres">
      <dgm:prSet presAssocID="{D50D8BE6-1200-4096-A92C-67F0679B38C5}" presName="compNode" presStyleCnt="0"/>
      <dgm:spPr/>
    </dgm:pt>
    <dgm:pt modelId="{420DDB4D-3CAA-4EF1-89A1-D9C71E43C305}" type="pres">
      <dgm:prSet presAssocID="{D50D8BE6-1200-4096-A92C-67F0679B38C5}" presName="bkgdShape" presStyleLbl="node1" presStyleIdx="1" presStyleCnt="3" custLinFactNeighborX="0" custLinFactNeighborY="-4302"/>
      <dgm:spPr/>
    </dgm:pt>
    <dgm:pt modelId="{EEE8D19A-4DAC-43B7-95E4-34034C24A6A9}" type="pres">
      <dgm:prSet presAssocID="{D50D8BE6-1200-4096-A92C-67F0679B38C5}" presName="nodeTx" presStyleLbl="node1" presStyleIdx="1" presStyleCnt="3">
        <dgm:presLayoutVars>
          <dgm:bulletEnabled val="1"/>
        </dgm:presLayoutVars>
      </dgm:prSet>
      <dgm:spPr/>
    </dgm:pt>
    <dgm:pt modelId="{5E99795D-5D44-4AC0-9713-5E14EECFFA29}" type="pres">
      <dgm:prSet presAssocID="{D50D8BE6-1200-4096-A92C-67F0679B38C5}" presName="invisiNode" presStyleLbl="node1" presStyleIdx="1" presStyleCnt="3"/>
      <dgm:spPr/>
    </dgm:pt>
    <dgm:pt modelId="{8A27B061-8238-4D66-A87D-3410A1B2C30A}" type="pres">
      <dgm:prSet presAssocID="{D50D8BE6-1200-4096-A92C-67F0679B38C5}" presName="imagNode" presStyleLbl="fgImgPlace1" presStyleIdx="1" presStyleCnt="3" custScaleX="166414" custScaleY="161621" custLinFactNeighborY="1247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D109247-E38C-487A-AC54-7FECDC60E7F9}" type="pres">
      <dgm:prSet presAssocID="{1958FC25-8343-4D54-80DE-31937F4C222C}" presName="sibTrans" presStyleLbl="sibTrans2D1" presStyleIdx="0" presStyleCnt="0"/>
      <dgm:spPr/>
    </dgm:pt>
    <dgm:pt modelId="{7E9F132E-0FE4-450C-BC8B-3F1EDCF55D3D}" type="pres">
      <dgm:prSet presAssocID="{30FA02D5-FB77-4F74-A951-928AA1C67166}" presName="compNode" presStyleCnt="0"/>
      <dgm:spPr/>
    </dgm:pt>
    <dgm:pt modelId="{1D46D9B9-41FC-4824-9155-6B7670D24167}" type="pres">
      <dgm:prSet presAssocID="{30FA02D5-FB77-4F74-A951-928AA1C67166}" presName="bkgdShape" presStyleLbl="node1" presStyleIdx="2" presStyleCnt="3" custLinFactNeighborX="64"/>
      <dgm:spPr/>
    </dgm:pt>
    <dgm:pt modelId="{5B67ED19-DAEA-432B-94DA-C9FE90BBFE03}" type="pres">
      <dgm:prSet presAssocID="{30FA02D5-FB77-4F74-A951-928AA1C67166}" presName="nodeTx" presStyleLbl="node1" presStyleIdx="2" presStyleCnt="3">
        <dgm:presLayoutVars>
          <dgm:bulletEnabled val="1"/>
        </dgm:presLayoutVars>
      </dgm:prSet>
      <dgm:spPr/>
    </dgm:pt>
    <dgm:pt modelId="{2EF86403-0023-4ADE-915F-AFA0EA183773}" type="pres">
      <dgm:prSet presAssocID="{30FA02D5-FB77-4F74-A951-928AA1C67166}" presName="invisiNode" presStyleLbl="node1" presStyleIdx="2" presStyleCnt="3"/>
      <dgm:spPr/>
    </dgm:pt>
    <dgm:pt modelId="{75984E1C-B858-47D8-AE64-AD1DB33FBAED}" type="pres">
      <dgm:prSet presAssocID="{30FA02D5-FB77-4F74-A951-928AA1C67166}" presName="imagNode" presStyleLbl="fgImgPlace1" presStyleIdx="2" presStyleCnt="3" custScaleX="128510" custScaleY="1298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4034204-E678-4ADC-90F0-16D157E02F24}" type="presOf" srcId="{30FA02D5-FB77-4F74-A951-928AA1C67166}" destId="{1D46D9B9-41FC-4824-9155-6B7670D24167}" srcOrd="0" destOrd="0" presId="urn:microsoft.com/office/officeart/2005/8/layout/hList7"/>
    <dgm:cxn modelId="{D9F5DE0B-445F-4573-8EFA-99B39460D089}" srcId="{83F8DE8D-36D0-4AB6-8822-C523213FBA52}" destId="{864D6AF6-1DAF-4245-9937-34E6FE66993D}" srcOrd="0" destOrd="0" parTransId="{1A3CDA7F-D9C5-4453-A8CD-F92084547E4B}" sibTransId="{CD477234-F145-4D17-BCDB-68EA20E68AAF}"/>
    <dgm:cxn modelId="{582E841E-3790-4EDD-8B4B-55913292ED9E}" type="presOf" srcId="{CD477234-F145-4D17-BCDB-68EA20E68AAF}" destId="{9358AA8E-F6A8-4E5B-9627-4667D63F67F3}" srcOrd="0" destOrd="0" presId="urn:microsoft.com/office/officeart/2005/8/layout/hList7"/>
    <dgm:cxn modelId="{1F04EC33-A31E-4E61-B12E-14F34BA68E8B}" type="presOf" srcId="{1958FC25-8343-4D54-80DE-31937F4C222C}" destId="{DD109247-E38C-487A-AC54-7FECDC60E7F9}" srcOrd="0" destOrd="0" presId="urn:microsoft.com/office/officeart/2005/8/layout/hList7"/>
    <dgm:cxn modelId="{190A5260-24DE-41ED-822C-DD44C11E07F7}" type="presOf" srcId="{83F8DE8D-36D0-4AB6-8822-C523213FBA52}" destId="{F6132E77-844B-4685-8E2E-48246B36AF96}" srcOrd="0" destOrd="0" presId="urn:microsoft.com/office/officeart/2005/8/layout/hList7"/>
    <dgm:cxn modelId="{BF5D284E-2135-47D4-A529-DD1645B5748B}" type="presOf" srcId="{D50D8BE6-1200-4096-A92C-67F0679B38C5}" destId="{EEE8D19A-4DAC-43B7-95E4-34034C24A6A9}" srcOrd="1" destOrd="0" presId="urn:microsoft.com/office/officeart/2005/8/layout/hList7"/>
    <dgm:cxn modelId="{14816251-1642-449F-A68D-51548931CBE6}" type="presOf" srcId="{864D6AF6-1DAF-4245-9937-34E6FE66993D}" destId="{14F5072A-81DA-4785-AB5B-FD0E130DE7CB}" srcOrd="1" destOrd="0" presId="urn:microsoft.com/office/officeart/2005/8/layout/hList7"/>
    <dgm:cxn modelId="{65FCCA57-0708-4A7C-AE6F-CC5A6ADDD40E}" srcId="{83F8DE8D-36D0-4AB6-8822-C523213FBA52}" destId="{30FA02D5-FB77-4F74-A951-928AA1C67166}" srcOrd="2" destOrd="0" parTransId="{150545E0-125F-40B6-93AD-BC3A26EE22D0}" sibTransId="{B4738096-2A98-4F41-A820-0D0084C62751}"/>
    <dgm:cxn modelId="{F89A6FB8-F974-4319-A37E-C8C05926F2B5}" type="presOf" srcId="{30FA02D5-FB77-4F74-A951-928AA1C67166}" destId="{5B67ED19-DAEA-432B-94DA-C9FE90BBFE03}" srcOrd="1" destOrd="0" presId="urn:microsoft.com/office/officeart/2005/8/layout/hList7"/>
    <dgm:cxn modelId="{FA2FA5DA-9EB4-4F48-A2FD-543D941C64D7}" srcId="{83F8DE8D-36D0-4AB6-8822-C523213FBA52}" destId="{D50D8BE6-1200-4096-A92C-67F0679B38C5}" srcOrd="1" destOrd="0" parTransId="{6952A4FF-211E-468A-BE8B-18F3DD42E78B}" sibTransId="{1958FC25-8343-4D54-80DE-31937F4C222C}"/>
    <dgm:cxn modelId="{9BA801DE-0632-451E-9F4C-5166C305E86D}" type="presOf" srcId="{D50D8BE6-1200-4096-A92C-67F0679B38C5}" destId="{420DDB4D-3CAA-4EF1-89A1-D9C71E43C305}" srcOrd="0" destOrd="0" presId="urn:microsoft.com/office/officeart/2005/8/layout/hList7"/>
    <dgm:cxn modelId="{17B42BED-2104-4B80-9E2F-01618CD01E6D}" type="presOf" srcId="{864D6AF6-1DAF-4245-9937-34E6FE66993D}" destId="{C8DCE0C2-D50D-4962-AE80-5A01C6951F96}" srcOrd="0" destOrd="0" presId="urn:microsoft.com/office/officeart/2005/8/layout/hList7"/>
    <dgm:cxn modelId="{1595E766-175E-423E-A76F-644277AE7AEA}" type="presParOf" srcId="{F6132E77-844B-4685-8E2E-48246B36AF96}" destId="{A97962B0-2E42-4902-9557-EF3F46283A5E}" srcOrd="0" destOrd="0" presId="urn:microsoft.com/office/officeart/2005/8/layout/hList7"/>
    <dgm:cxn modelId="{84719CE9-CF0C-4020-B713-577108FD0920}" type="presParOf" srcId="{F6132E77-844B-4685-8E2E-48246B36AF96}" destId="{F7DCDF0C-2EFF-41FE-8A19-375285F78319}" srcOrd="1" destOrd="0" presId="urn:microsoft.com/office/officeart/2005/8/layout/hList7"/>
    <dgm:cxn modelId="{1E74F395-375E-4B57-85BE-0EAC1429B320}" type="presParOf" srcId="{F7DCDF0C-2EFF-41FE-8A19-375285F78319}" destId="{46512F69-2380-4FA9-AEC2-40C10806FB38}" srcOrd="0" destOrd="0" presId="urn:microsoft.com/office/officeart/2005/8/layout/hList7"/>
    <dgm:cxn modelId="{78486945-44BB-4751-852E-F0753E6C4422}" type="presParOf" srcId="{46512F69-2380-4FA9-AEC2-40C10806FB38}" destId="{C8DCE0C2-D50D-4962-AE80-5A01C6951F96}" srcOrd="0" destOrd="0" presId="urn:microsoft.com/office/officeart/2005/8/layout/hList7"/>
    <dgm:cxn modelId="{3DA34BE3-6255-4B2C-BB8B-183486E4405F}" type="presParOf" srcId="{46512F69-2380-4FA9-AEC2-40C10806FB38}" destId="{14F5072A-81DA-4785-AB5B-FD0E130DE7CB}" srcOrd="1" destOrd="0" presId="urn:microsoft.com/office/officeart/2005/8/layout/hList7"/>
    <dgm:cxn modelId="{9BDE9DD0-CEC8-48B1-9BAE-EAA0EA15B925}" type="presParOf" srcId="{46512F69-2380-4FA9-AEC2-40C10806FB38}" destId="{3C6593B0-9B09-4A5D-8E43-0149E3009953}" srcOrd="2" destOrd="0" presId="urn:microsoft.com/office/officeart/2005/8/layout/hList7"/>
    <dgm:cxn modelId="{95C81E81-5B6E-4450-8339-C10F84AFD064}" type="presParOf" srcId="{46512F69-2380-4FA9-AEC2-40C10806FB38}" destId="{A863BD10-D6D0-45D2-A364-E67ECFF0E562}" srcOrd="3" destOrd="0" presId="urn:microsoft.com/office/officeart/2005/8/layout/hList7"/>
    <dgm:cxn modelId="{C937C45E-DFF9-4797-8D16-9BC0B7D57A98}" type="presParOf" srcId="{F7DCDF0C-2EFF-41FE-8A19-375285F78319}" destId="{9358AA8E-F6A8-4E5B-9627-4667D63F67F3}" srcOrd="1" destOrd="0" presId="urn:microsoft.com/office/officeart/2005/8/layout/hList7"/>
    <dgm:cxn modelId="{6AC64247-C721-4FA5-A573-02DB11AFBE4C}" type="presParOf" srcId="{F7DCDF0C-2EFF-41FE-8A19-375285F78319}" destId="{AE2FCD66-071D-432F-8CD0-76628088D010}" srcOrd="2" destOrd="0" presId="urn:microsoft.com/office/officeart/2005/8/layout/hList7"/>
    <dgm:cxn modelId="{0D5C343F-6169-4AAB-836F-DC1A1BAE0AD3}" type="presParOf" srcId="{AE2FCD66-071D-432F-8CD0-76628088D010}" destId="{420DDB4D-3CAA-4EF1-89A1-D9C71E43C305}" srcOrd="0" destOrd="0" presId="urn:microsoft.com/office/officeart/2005/8/layout/hList7"/>
    <dgm:cxn modelId="{0612540E-BCAE-4FB5-B5C0-680E0D57A361}" type="presParOf" srcId="{AE2FCD66-071D-432F-8CD0-76628088D010}" destId="{EEE8D19A-4DAC-43B7-95E4-34034C24A6A9}" srcOrd="1" destOrd="0" presId="urn:microsoft.com/office/officeart/2005/8/layout/hList7"/>
    <dgm:cxn modelId="{0302197E-D455-47DF-9592-93861DA136D3}" type="presParOf" srcId="{AE2FCD66-071D-432F-8CD0-76628088D010}" destId="{5E99795D-5D44-4AC0-9713-5E14EECFFA29}" srcOrd="2" destOrd="0" presId="urn:microsoft.com/office/officeart/2005/8/layout/hList7"/>
    <dgm:cxn modelId="{2D6B8D9B-3B15-46B3-9D69-C8DDAB3604DD}" type="presParOf" srcId="{AE2FCD66-071D-432F-8CD0-76628088D010}" destId="{8A27B061-8238-4D66-A87D-3410A1B2C30A}" srcOrd="3" destOrd="0" presId="urn:microsoft.com/office/officeart/2005/8/layout/hList7"/>
    <dgm:cxn modelId="{8BBCAD37-FC62-47BB-A394-99C88EF035D7}" type="presParOf" srcId="{F7DCDF0C-2EFF-41FE-8A19-375285F78319}" destId="{DD109247-E38C-487A-AC54-7FECDC60E7F9}" srcOrd="3" destOrd="0" presId="urn:microsoft.com/office/officeart/2005/8/layout/hList7"/>
    <dgm:cxn modelId="{BB379CB5-52F7-4A5E-BE06-22AD3A56343B}" type="presParOf" srcId="{F7DCDF0C-2EFF-41FE-8A19-375285F78319}" destId="{7E9F132E-0FE4-450C-BC8B-3F1EDCF55D3D}" srcOrd="4" destOrd="0" presId="urn:microsoft.com/office/officeart/2005/8/layout/hList7"/>
    <dgm:cxn modelId="{CBB93EF1-933B-48DD-A8B4-BCF742CA8980}" type="presParOf" srcId="{7E9F132E-0FE4-450C-BC8B-3F1EDCF55D3D}" destId="{1D46D9B9-41FC-4824-9155-6B7670D24167}" srcOrd="0" destOrd="0" presId="urn:microsoft.com/office/officeart/2005/8/layout/hList7"/>
    <dgm:cxn modelId="{FD8411AE-A8CF-4876-A9BC-132A214F098B}" type="presParOf" srcId="{7E9F132E-0FE4-450C-BC8B-3F1EDCF55D3D}" destId="{5B67ED19-DAEA-432B-94DA-C9FE90BBFE03}" srcOrd="1" destOrd="0" presId="urn:microsoft.com/office/officeart/2005/8/layout/hList7"/>
    <dgm:cxn modelId="{F80C30CA-77CB-4B7F-B48A-6AB2A8A8640C}" type="presParOf" srcId="{7E9F132E-0FE4-450C-BC8B-3F1EDCF55D3D}" destId="{2EF86403-0023-4ADE-915F-AFA0EA183773}" srcOrd="2" destOrd="0" presId="urn:microsoft.com/office/officeart/2005/8/layout/hList7"/>
    <dgm:cxn modelId="{140EA238-8D1B-406E-B9C4-3A4B94860CC4}" type="presParOf" srcId="{7E9F132E-0FE4-450C-BC8B-3F1EDCF55D3D}" destId="{75984E1C-B858-47D8-AE64-AD1DB33FBAE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43FF8-94AA-4A78-B07A-06B384692E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FB828E-758A-4B16-8418-8134FEF08235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000" dirty="0"/>
            <a:t>Agrarias</a:t>
          </a:r>
        </a:p>
      </dgm:t>
    </dgm:pt>
    <dgm:pt modelId="{F09B5D07-E9C4-43F8-8350-709E684AF702}" type="parTrans" cxnId="{37D16A52-2A1A-45E3-AF2F-C32104CFFC45}">
      <dgm:prSet/>
      <dgm:spPr/>
      <dgm:t>
        <a:bodyPr/>
        <a:lstStyle/>
        <a:p>
          <a:endParaRPr lang="es-ES" sz="2400"/>
        </a:p>
      </dgm:t>
    </dgm:pt>
    <dgm:pt modelId="{A65680ED-20EB-49C3-B09F-BC0D7F3FBAE9}" type="sibTrans" cxnId="{37D16A52-2A1A-45E3-AF2F-C32104CFFC45}">
      <dgm:prSet/>
      <dgm:spPr/>
      <dgm:t>
        <a:bodyPr/>
        <a:lstStyle/>
        <a:p>
          <a:endParaRPr lang="es-ES" sz="2400"/>
        </a:p>
      </dgm:t>
    </dgm:pt>
    <dgm:pt modelId="{252150D4-019E-407C-B284-27AF2C2732F8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000" dirty="0"/>
            <a:t>Seguros	</a:t>
          </a:r>
        </a:p>
      </dgm:t>
    </dgm:pt>
    <dgm:pt modelId="{AB53AB3D-E230-4718-8E32-5763A76711E5}" type="parTrans" cxnId="{B37F31F3-D651-4628-BD99-7AAE98FA0C74}">
      <dgm:prSet/>
      <dgm:spPr/>
      <dgm:t>
        <a:bodyPr/>
        <a:lstStyle/>
        <a:p>
          <a:endParaRPr lang="es-ES" sz="2400"/>
        </a:p>
      </dgm:t>
    </dgm:pt>
    <dgm:pt modelId="{FE67C1CE-AD1C-4822-9FE2-AA98B6460638}" type="sibTrans" cxnId="{B37F31F3-D651-4628-BD99-7AAE98FA0C74}">
      <dgm:prSet/>
      <dgm:spPr/>
      <dgm:t>
        <a:bodyPr/>
        <a:lstStyle/>
        <a:p>
          <a:endParaRPr lang="es-ES" sz="2400"/>
        </a:p>
      </dgm:t>
    </dgm:pt>
    <dgm:pt modelId="{D93EA307-F446-42C7-AE40-A50240E58AC6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2000" dirty="0"/>
            <a:t>Trabajo y sociales </a:t>
          </a:r>
        </a:p>
      </dgm:t>
    </dgm:pt>
    <dgm:pt modelId="{026A791E-4A1B-4C8D-B908-DC49F96F82C2}" type="parTrans" cxnId="{F247DAEA-EEAF-447D-AB33-47A1B5AE10D6}">
      <dgm:prSet/>
      <dgm:spPr/>
      <dgm:t>
        <a:bodyPr/>
        <a:lstStyle/>
        <a:p>
          <a:endParaRPr lang="es-ES" sz="2400"/>
        </a:p>
      </dgm:t>
    </dgm:pt>
    <dgm:pt modelId="{18CCAE5E-E3AE-4916-B7B3-810F4C045C5A}" type="sibTrans" cxnId="{F247DAEA-EEAF-447D-AB33-47A1B5AE10D6}">
      <dgm:prSet/>
      <dgm:spPr/>
      <dgm:t>
        <a:bodyPr/>
        <a:lstStyle/>
        <a:p>
          <a:endParaRPr lang="es-ES" sz="2400"/>
        </a:p>
      </dgm:t>
    </dgm:pt>
    <dgm:pt modelId="{68E530F0-5C16-48BA-8D63-46276568C9A0}">
      <dgm:prSet phldrT="[Texto]" custT="1"/>
      <dgm:spPr>
        <a:solidFill>
          <a:srgbClr val="E0E513"/>
        </a:solidFill>
      </dgm:spPr>
      <dgm:t>
        <a:bodyPr/>
        <a:lstStyle/>
        <a:p>
          <a:r>
            <a:rPr lang="es-ES" sz="2000" dirty="0"/>
            <a:t>Ahorro y crédito</a:t>
          </a:r>
        </a:p>
      </dgm:t>
    </dgm:pt>
    <dgm:pt modelId="{5F4ABFDB-94B3-4AD8-94C4-D2014A58B74A}" type="parTrans" cxnId="{F46855B9-811E-4173-9F94-941FF9DCA798}">
      <dgm:prSet/>
      <dgm:spPr/>
      <dgm:t>
        <a:bodyPr/>
        <a:lstStyle/>
        <a:p>
          <a:endParaRPr lang="es-ES" sz="2400"/>
        </a:p>
      </dgm:t>
    </dgm:pt>
    <dgm:pt modelId="{80934D73-63DC-4D65-BEC3-60128877F770}" type="sibTrans" cxnId="{F46855B9-811E-4173-9F94-941FF9DCA798}">
      <dgm:prSet/>
      <dgm:spPr/>
      <dgm:t>
        <a:bodyPr/>
        <a:lstStyle/>
        <a:p>
          <a:endParaRPr lang="es-ES" sz="2400"/>
        </a:p>
      </dgm:t>
    </dgm:pt>
    <dgm:pt modelId="{460C6EE3-8B97-4B06-87A7-46C1313D9710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2000" dirty="0"/>
            <a:t>Consumo</a:t>
          </a:r>
        </a:p>
      </dgm:t>
    </dgm:pt>
    <dgm:pt modelId="{F5417E1B-0453-4052-B564-41CEB56B3171}" type="parTrans" cxnId="{09D15C11-38F8-4BBE-AE34-1E9297244FA2}">
      <dgm:prSet/>
      <dgm:spPr/>
      <dgm:t>
        <a:bodyPr/>
        <a:lstStyle/>
        <a:p>
          <a:endParaRPr lang="es-ES" sz="2400"/>
        </a:p>
      </dgm:t>
    </dgm:pt>
    <dgm:pt modelId="{96D97BCA-2E0D-411B-8DB3-7D612CF0456A}" type="sibTrans" cxnId="{09D15C11-38F8-4BBE-AE34-1E9297244FA2}">
      <dgm:prSet/>
      <dgm:spPr/>
      <dgm:t>
        <a:bodyPr/>
        <a:lstStyle/>
        <a:p>
          <a:endParaRPr lang="es-ES" sz="2400"/>
        </a:p>
      </dgm:t>
    </dgm:pt>
    <dgm:pt modelId="{3AC4AC85-DFBF-44BC-A462-2F59E4A6535F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2000" dirty="0"/>
            <a:t>Vivienda</a:t>
          </a:r>
        </a:p>
      </dgm:t>
    </dgm:pt>
    <dgm:pt modelId="{4E401328-121C-4833-8ED1-4BBDC9466D05}" type="parTrans" cxnId="{C46487D3-99E8-4C04-A05E-ED5531DD3994}">
      <dgm:prSet/>
      <dgm:spPr/>
      <dgm:t>
        <a:bodyPr/>
        <a:lstStyle/>
        <a:p>
          <a:endParaRPr lang="es-ES" sz="2400"/>
        </a:p>
      </dgm:t>
    </dgm:pt>
    <dgm:pt modelId="{E68D241F-F667-4677-89B8-B51D174014E8}" type="sibTrans" cxnId="{C46487D3-99E8-4C04-A05E-ED5531DD3994}">
      <dgm:prSet/>
      <dgm:spPr/>
      <dgm:t>
        <a:bodyPr/>
        <a:lstStyle/>
        <a:p>
          <a:endParaRPr lang="es-ES" sz="2400"/>
        </a:p>
      </dgm:t>
    </dgm:pt>
    <dgm:pt modelId="{0E3FAF51-19E4-4230-9FCD-8389BE6F4B0F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2000" dirty="0"/>
            <a:t>Federaciones, asesores y otras </a:t>
          </a:r>
          <a:r>
            <a:rPr lang="es-ES" sz="2000" dirty="0" err="1"/>
            <a:t>org</a:t>
          </a:r>
          <a:r>
            <a:rPr lang="es-ES" sz="2000" dirty="0"/>
            <a:t>. de la ESS</a:t>
          </a:r>
        </a:p>
      </dgm:t>
    </dgm:pt>
    <dgm:pt modelId="{25177193-7455-457B-9DF1-B40DAE59F8FA}" type="parTrans" cxnId="{DEF73B61-C736-4AA7-85F8-B91E2F950403}">
      <dgm:prSet/>
      <dgm:spPr/>
      <dgm:t>
        <a:bodyPr/>
        <a:lstStyle/>
        <a:p>
          <a:endParaRPr lang="es-ES" sz="2400"/>
        </a:p>
      </dgm:t>
    </dgm:pt>
    <dgm:pt modelId="{0D29B9E3-56B6-4580-8506-3314DE1218EA}" type="sibTrans" cxnId="{DEF73B61-C736-4AA7-85F8-B91E2F950403}">
      <dgm:prSet/>
      <dgm:spPr/>
      <dgm:t>
        <a:bodyPr/>
        <a:lstStyle/>
        <a:p>
          <a:endParaRPr lang="es-ES" sz="2400"/>
        </a:p>
      </dgm:t>
    </dgm:pt>
    <dgm:pt modelId="{324E2DD0-0A4B-4570-B79A-74EDF42A0814}" type="pres">
      <dgm:prSet presAssocID="{67C43FF8-94AA-4A78-B07A-06B384692EE5}" presName="Name0" presStyleCnt="0">
        <dgm:presLayoutVars>
          <dgm:chMax val="7"/>
          <dgm:chPref val="7"/>
          <dgm:dir/>
        </dgm:presLayoutVars>
      </dgm:prSet>
      <dgm:spPr/>
    </dgm:pt>
    <dgm:pt modelId="{424C7F10-2F89-4F18-A0A2-3CDB5F211C83}" type="pres">
      <dgm:prSet presAssocID="{67C43FF8-94AA-4A78-B07A-06B384692EE5}" presName="Name1" presStyleCnt="0"/>
      <dgm:spPr/>
    </dgm:pt>
    <dgm:pt modelId="{D2371AFF-FDC4-4AD8-85A7-07684AD210AA}" type="pres">
      <dgm:prSet presAssocID="{67C43FF8-94AA-4A78-B07A-06B384692EE5}" presName="cycle" presStyleCnt="0"/>
      <dgm:spPr/>
    </dgm:pt>
    <dgm:pt modelId="{7B798105-EC93-4C88-9382-460D0A2DA9CA}" type="pres">
      <dgm:prSet presAssocID="{67C43FF8-94AA-4A78-B07A-06B384692EE5}" presName="srcNode" presStyleLbl="node1" presStyleIdx="0" presStyleCnt="7"/>
      <dgm:spPr/>
    </dgm:pt>
    <dgm:pt modelId="{5BE21429-70BD-4BC7-A36F-B7ABEE99C97D}" type="pres">
      <dgm:prSet presAssocID="{67C43FF8-94AA-4A78-B07A-06B384692EE5}" presName="conn" presStyleLbl="parChTrans1D2" presStyleIdx="0" presStyleCnt="1"/>
      <dgm:spPr/>
    </dgm:pt>
    <dgm:pt modelId="{7743D3DB-C7EB-4C60-878A-6CBE78643E05}" type="pres">
      <dgm:prSet presAssocID="{67C43FF8-94AA-4A78-B07A-06B384692EE5}" presName="extraNode" presStyleLbl="node1" presStyleIdx="0" presStyleCnt="7"/>
      <dgm:spPr/>
    </dgm:pt>
    <dgm:pt modelId="{21A22ADD-4F9B-4113-8D0F-A27BA7FC768B}" type="pres">
      <dgm:prSet presAssocID="{67C43FF8-94AA-4A78-B07A-06B384692EE5}" presName="dstNode" presStyleLbl="node1" presStyleIdx="0" presStyleCnt="7"/>
      <dgm:spPr/>
    </dgm:pt>
    <dgm:pt modelId="{166522F0-9963-4EB9-989F-BA71BB362982}" type="pres">
      <dgm:prSet presAssocID="{3CFB828E-758A-4B16-8418-8134FEF08235}" presName="text_1" presStyleLbl="node1" presStyleIdx="0" presStyleCnt="7">
        <dgm:presLayoutVars>
          <dgm:bulletEnabled val="1"/>
        </dgm:presLayoutVars>
      </dgm:prSet>
      <dgm:spPr/>
    </dgm:pt>
    <dgm:pt modelId="{A0DC9363-3B2F-4C18-9A9B-89E0D50511B9}" type="pres">
      <dgm:prSet presAssocID="{3CFB828E-758A-4B16-8418-8134FEF08235}" presName="accent_1" presStyleCnt="0"/>
      <dgm:spPr/>
    </dgm:pt>
    <dgm:pt modelId="{02E4B192-3740-423B-B1AC-147214BFDAFB}" type="pres">
      <dgm:prSet presAssocID="{3CFB828E-758A-4B16-8418-8134FEF08235}" presName="accentRepeatNode" presStyleLbl="solidFgAcc1" presStyleIdx="0" presStyleCnt="7" custLinFactNeighborX="-6626" custLinFactNeighborY="-11003"/>
      <dgm:spPr/>
    </dgm:pt>
    <dgm:pt modelId="{967BF279-DE6B-417F-A1A1-5F19D805AA54}" type="pres">
      <dgm:prSet presAssocID="{68E530F0-5C16-48BA-8D63-46276568C9A0}" presName="text_2" presStyleLbl="node1" presStyleIdx="1" presStyleCnt="7">
        <dgm:presLayoutVars>
          <dgm:bulletEnabled val="1"/>
        </dgm:presLayoutVars>
      </dgm:prSet>
      <dgm:spPr/>
    </dgm:pt>
    <dgm:pt modelId="{3D0F78B4-D6C3-44F1-80A5-31D185D16907}" type="pres">
      <dgm:prSet presAssocID="{68E530F0-5C16-48BA-8D63-46276568C9A0}" presName="accent_2" presStyleCnt="0"/>
      <dgm:spPr/>
    </dgm:pt>
    <dgm:pt modelId="{BED8A489-5C52-4430-A1A2-149CBC8888CB}" type="pres">
      <dgm:prSet presAssocID="{68E530F0-5C16-48BA-8D63-46276568C9A0}" presName="accentRepeatNode" presStyleLbl="solidFgAcc1" presStyleIdx="1" presStyleCnt="7"/>
      <dgm:spPr/>
    </dgm:pt>
    <dgm:pt modelId="{251E71D6-3A49-4127-91B1-50EC9C4B1498}" type="pres">
      <dgm:prSet presAssocID="{460C6EE3-8B97-4B06-87A7-46C1313D9710}" presName="text_3" presStyleLbl="node1" presStyleIdx="2" presStyleCnt="7">
        <dgm:presLayoutVars>
          <dgm:bulletEnabled val="1"/>
        </dgm:presLayoutVars>
      </dgm:prSet>
      <dgm:spPr/>
    </dgm:pt>
    <dgm:pt modelId="{DF892194-06E4-4686-831A-123EE7D3E994}" type="pres">
      <dgm:prSet presAssocID="{460C6EE3-8B97-4B06-87A7-46C1313D9710}" presName="accent_3" presStyleCnt="0"/>
      <dgm:spPr/>
    </dgm:pt>
    <dgm:pt modelId="{435BBAFD-24A6-4BC4-AF1C-2B14D828CB27}" type="pres">
      <dgm:prSet presAssocID="{460C6EE3-8B97-4B06-87A7-46C1313D9710}" presName="accentRepeatNode" presStyleLbl="solidFgAcc1" presStyleIdx="2" presStyleCnt="7"/>
      <dgm:spPr/>
    </dgm:pt>
    <dgm:pt modelId="{24ADE6B4-43E8-463A-B5B5-64574F7C3565}" type="pres">
      <dgm:prSet presAssocID="{252150D4-019E-407C-B284-27AF2C2732F8}" presName="text_4" presStyleLbl="node1" presStyleIdx="3" presStyleCnt="7">
        <dgm:presLayoutVars>
          <dgm:bulletEnabled val="1"/>
        </dgm:presLayoutVars>
      </dgm:prSet>
      <dgm:spPr/>
    </dgm:pt>
    <dgm:pt modelId="{76879AE5-FF7F-4F6F-9D4D-45B96F827F9E}" type="pres">
      <dgm:prSet presAssocID="{252150D4-019E-407C-B284-27AF2C2732F8}" presName="accent_4" presStyleCnt="0"/>
      <dgm:spPr/>
    </dgm:pt>
    <dgm:pt modelId="{D7EF4E12-9575-4B94-B67F-B42947DF6D4C}" type="pres">
      <dgm:prSet presAssocID="{252150D4-019E-407C-B284-27AF2C2732F8}" presName="accentRepeatNode" presStyleLbl="solidFgAcc1" presStyleIdx="3" presStyleCnt="7" custLinFactNeighborX="4005" custLinFactNeighborY="423"/>
      <dgm:spPr/>
    </dgm:pt>
    <dgm:pt modelId="{AACE3A3B-B255-4C37-97C7-E9D9DFFD6CEB}" type="pres">
      <dgm:prSet presAssocID="{D93EA307-F446-42C7-AE40-A50240E58AC6}" presName="text_5" presStyleLbl="node1" presStyleIdx="4" presStyleCnt="7">
        <dgm:presLayoutVars>
          <dgm:bulletEnabled val="1"/>
        </dgm:presLayoutVars>
      </dgm:prSet>
      <dgm:spPr/>
    </dgm:pt>
    <dgm:pt modelId="{7CE8900F-A483-4985-9796-247B51DF68A6}" type="pres">
      <dgm:prSet presAssocID="{D93EA307-F446-42C7-AE40-A50240E58AC6}" presName="accent_5" presStyleCnt="0"/>
      <dgm:spPr/>
    </dgm:pt>
    <dgm:pt modelId="{E16C1629-1306-4057-8B8B-6980DBE51BA8}" type="pres">
      <dgm:prSet presAssocID="{D93EA307-F446-42C7-AE40-A50240E58AC6}" presName="accentRepeatNode" presStyleLbl="solidFgAcc1" presStyleIdx="4" presStyleCnt="7"/>
      <dgm:spPr/>
    </dgm:pt>
    <dgm:pt modelId="{D114A5D2-29F3-42AA-8535-1E57AFAC11C8}" type="pres">
      <dgm:prSet presAssocID="{3AC4AC85-DFBF-44BC-A462-2F59E4A6535F}" presName="text_6" presStyleLbl="node1" presStyleIdx="5" presStyleCnt="7">
        <dgm:presLayoutVars>
          <dgm:bulletEnabled val="1"/>
        </dgm:presLayoutVars>
      </dgm:prSet>
      <dgm:spPr/>
    </dgm:pt>
    <dgm:pt modelId="{DE70822F-B0BA-4BB9-8646-E9AC7F815637}" type="pres">
      <dgm:prSet presAssocID="{3AC4AC85-DFBF-44BC-A462-2F59E4A6535F}" presName="accent_6" presStyleCnt="0"/>
      <dgm:spPr/>
    </dgm:pt>
    <dgm:pt modelId="{D9989ABA-6223-4E35-A6EA-575A0FDD4EDE}" type="pres">
      <dgm:prSet presAssocID="{3AC4AC85-DFBF-44BC-A462-2F59E4A6535F}" presName="accentRepeatNode" presStyleLbl="solidFgAcc1" presStyleIdx="5" presStyleCnt="7"/>
      <dgm:spPr/>
    </dgm:pt>
    <dgm:pt modelId="{EA186499-7942-46AF-A130-F2D814495B89}" type="pres">
      <dgm:prSet presAssocID="{0E3FAF51-19E4-4230-9FCD-8389BE6F4B0F}" presName="text_7" presStyleLbl="node1" presStyleIdx="6" presStyleCnt="7">
        <dgm:presLayoutVars>
          <dgm:bulletEnabled val="1"/>
        </dgm:presLayoutVars>
      </dgm:prSet>
      <dgm:spPr/>
    </dgm:pt>
    <dgm:pt modelId="{D0C68EF9-615F-41E2-870C-2A35DF1820FE}" type="pres">
      <dgm:prSet presAssocID="{0E3FAF51-19E4-4230-9FCD-8389BE6F4B0F}" presName="accent_7" presStyleCnt="0"/>
      <dgm:spPr/>
    </dgm:pt>
    <dgm:pt modelId="{5F812C36-52AA-4CD7-BFFF-09F5F90D80B7}" type="pres">
      <dgm:prSet presAssocID="{0E3FAF51-19E4-4230-9FCD-8389BE6F4B0F}" presName="accentRepeatNode" presStyleLbl="solidFgAcc1" presStyleIdx="6" presStyleCnt="7"/>
      <dgm:spPr/>
    </dgm:pt>
  </dgm:ptLst>
  <dgm:cxnLst>
    <dgm:cxn modelId="{86306305-E6EE-48AF-84E4-B9461456F1AF}" type="presOf" srcId="{68E530F0-5C16-48BA-8D63-46276568C9A0}" destId="{967BF279-DE6B-417F-A1A1-5F19D805AA54}" srcOrd="0" destOrd="0" presId="urn:microsoft.com/office/officeart/2008/layout/VerticalCurvedList"/>
    <dgm:cxn modelId="{09D15C11-38F8-4BBE-AE34-1E9297244FA2}" srcId="{67C43FF8-94AA-4A78-B07A-06B384692EE5}" destId="{460C6EE3-8B97-4B06-87A7-46C1313D9710}" srcOrd="2" destOrd="0" parTransId="{F5417E1B-0453-4052-B564-41CEB56B3171}" sibTransId="{96D97BCA-2E0D-411B-8DB3-7D612CF0456A}"/>
    <dgm:cxn modelId="{03779B18-A01E-4128-A5CB-EB27615D59A6}" type="presOf" srcId="{D93EA307-F446-42C7-AE40-A50240E58AC6}" destId="{AACE3A3B-B255-4C37-97C7-E9D9DFFD6CEB}" srcOrd="0" destOrd="0" presId="urn:microsoft.com/office/officeart/2008/layout/VerticalCurvedList"/>
    <dgm:cxn modelId="{2EECEC5E-0AA4-436E-9733-940B283557AB}" type="presOf" srcId="{3CFB828E-758A-4B16-8418-8134FEF08235}" destId="{166522F0-9963-4EB9-989F-BA71BB362982}" srcOrd="0" destOrd="0" presId="urn:microsoft.com/office/officeart/2008/layout/VerticalCurvedList"/>
    <dgm:cxn modelId="{DEF73B61-C736-4AA7-85F8-B91E2F950403}" srcId="{67C43FF8-94AA-4A78-B07A-06B384692EE5}" destId="{0E3FAF51-19E4-4230-9FCD-8389BE6F4B0F}" srcOrd="6" destOrd="0" parTransId="{25177193-7455-457B-9DF1-B40DAE59F8FA}" sibTransId="{0D29B9E3-56B6-4580-8506-3314DE1218EA}"/>
    <dgm:cxn modelId="{0FB8DA50-4A4B-4892-8258-CB3A72DB0297}" type="presOf" srcId="{460C6EE3-8B97-4B06-87A7-46C1313D9710}" destId="{251E71D6-3A49-4127-91B1-50EC9C4B1498}" srcOrd="0" destOrd="0" presId="urn:microsoft.com/office/officeart/2008/layout/VerticalCurvedList"/>
    <dgm:cxn modelId="{37D16A52-2A1A-45E3-AF2F-C32104CFFC45}" srcId="{67C43FF8-94AA-4A78-B07A-06B384692EE5}" destId="{3CFB828E-758A-4B16-8418-8134FEF08235}" srcOrd="0" destOrd="0" parTransId="{F09B5D07-E9C4-43F8-8350-709E684AF702}" sibTransId="{A65680ED-20EB-49C3-B09F-BC0D7F3FBAE9}"/>
    <dgm:cxn modelId="{020F7156-DB2A-4727-AECF-C0AA672357C1}" type="presOf" srcId="{0E3FAF51-19E4-4230-9FCD-8389BE6F4B0F}" destId="{EA186499-7942-46AF-A130-F2D814495B89}" srcOrd="0" destOrd="0" presId="urn:microsoft.com/office/officeart/2008/layout/VerticalCurvedList"/>
    <dgm:cxn modelId="{6F889C8A-14DE-4E2E-9AB3-23B265DBE3B3}" type="presOf" srcId="{3AC4AC85-DFBF-44BC-A462-2F59E4A6535F}" destId="{D114A5D2-29F3-42AA-8535-1E57AFAC11C8}" srcOrd="0" destOrd="0" presId="urn:microsoft.com/office/officeart/2008/layout/VerticalCurvedList"/>
    <dgm:cxn modelId="{E985AF93-9A80-4BE5-8346-EE9C540004EA}" type="presOf" srcId="{A65680ED-20EB-49C3-B09F-BC0D7F3FBAE9}" destId="{5BE21429-70BD-4BC7-A36F-B7ABEE99C97D}" srcOrd="0" destOrd="0" presId="urn:microsoft.com/office/officeart/2008/layout/VerticalCurvedList"/>
    <dgm:cxn modelId="{7321E09A-1612-45A7-BBC2-0B25A4BB65A9}" type="presOf" srcId="{67C43FF8-94AA-4A78-B07A-06B384692EE5}" destId="{324E2DD0-0A4B-4570-B79A-74EDF42A0814}" srcOrd="0" destOrd="0" presId="urn:microsoft.com/office/officeart/2008/layout/VerticalCurvedList"/>
    <dgm:cxn modelId="{F46855B9-811E-4173-9F94-941FF9DCA798}" srcId="{67C43FF8-94AA-4A78-B07A-06B384692EE5}" destId="{68E530F0-5C16-48BA-8D63-46276568C9A0}" srcOrd="1" destOrd="0" parTransId="{5F4ABFDB-94B3-4AD8-94C4-D2014A58B74A}" sibTransId="{80934D73-63DC-4D65-BEC3-60128877F770}"/>
    <dgm:cxn modelId="{F9A304CE-1B00-4193-BCE0-4D24B47A90DB}" type="presOf" srcId="{252150D4-019E-407C-B284-27AF2C2732F8}" destId="{24ADE6B4-43E8-463A-B5B5-64574F7C3565}" srcOrd="0" destOrd="0" presId="urn:microsoft.com/office/officeart/2008/layout/VerticalCurvedList"/>
    <dgm:cxn modelId="{C46487D3-99E8-4C04-A05E-ED5531DD3994}" srcId="{67C43FF8-94AA-4A78-B07A-06B384692EE5}" destId="{3AC4AC85-DFBF-44BC-A462-2F59E4A6535F}" srcOrd="5" destOrd="0" parTransId="{4E401328-121C-4833-8ED1-4BBDC9466D05}" sibTransId="{E68D241F-F667-4677-89B8-B51D174014E8}"/>
    <dgm:cxn modelId="{F247DAEA-EEAF-447D-AB33-47A1B5AE10D6}" srcId="{67C43FF8-94AA-4A78-B07A-06B384692EE5}" destId="{D93EA307-F446-42C7-AE40-A50240E58AC6}" srcOrd="4" destOrd="0" parTransId="{026A791E-4A1B-4C8D-B908-DC49F96F82C2}" sibTransId="{18CCAE5E-E3AE-4916-B7B3-810F4C045C5A}"/>
    <dgm:cxn modelId="{B37F31F3-D651-4628-BD99-7AAE98FA0C74}" srcId="{67C43FF8-94AA-4A78-B07A-06B384692EE5}" destId="{252150D4-019E-407C-B284-27AF2C2732F8}" srcOrd="3" destOrd="0" parTransId="{AB53AB3D-E230-4718-8E32-5763A76711E5}" sibTransId="{FE67C1CE-AD1C-4822-9FE2-AA98B6460638}"/>
    <dgm:cxn modelId="{725D8EB3-4018-4FDE-BFEE-795144E67429}" type="presParOf" srcId="{324E2DD0-0A4B-4570-B79A-74EDF42A0814}" destId="{424C7F10-2F89-4F18-A0A2-3CDB5F211C83}" srcOrd="0" destOrd="0" presId="urn:microsoft.com/office/officeart/2008/layout/VerticalCurvedList"/>
    <dgm:cxn modelId="{D4FA5232-0FAC-4150-AE74-DFAD5319A681}" type="presParOf" srcId="{424C7F10-2F89-4F18-A0A2-3CDB5F211C83}" destId="{D2371AFF-FDC4-4AD8-85A7-07684AD210AA}" srcOrd="0" destOrd="0" presId="urn:microsoft.com/office/officeart/2008/layout/VerticalCurvedList"/>
    <dgm:cxn modelId="{B19CF265-3250-4D55-87C1-BFD6EBAA0E60}" type="presParOf" srcId="{D2371AFF-FDC4-4AD8-85A7-07684AD210AA}" destId="{7B798105-EC93-4C88-9382-460D0A2DA9CA}" srcOrd="0" destOrd="0" presId="urn:microsoft.com/office/officeart/2008/layout/VerticalCurvedList"/>
    <dgm:cxn modelId="{77F08335-9CC0-4503-9C51-794208B49806}" type="presParOf" srcId="{D2371AFF-FDC4-4AD8-85A7-07684AD210AA}" destId="{5BE21429-70BD-4BC7-A36F-B7ABEE99C97D}" srcOrd="1" destOrd="0" presId="urn:microsoft.com/office/officeart/2008/layout/VerticalCurvedList"/>
    <dgm:cxn modelId="{A2428CA5-2326-44E7-B401-B6CDDFA00C5C}" type="presParOf" srcId="{D2371AFF-FDC4-4AD8-85A7-07684AD210AA}" destId="{7743D3DB-C7EB-4C60-878A-6CBE78643E05}" srcOrd="2" destOrd="0" presId="urn:microsoft.com/office/officeart/2008/layout/VerticalCurvedList"/>
    <dgm:cxn modelId="{F049E854-453D-40C6-8D3F-3790F01EAFB0}" type="presParOf" srcId="{D2371AFF-FDC4-4AD8-85A7-07684AD210AA}" destId="{21A22ADD-4F9B-4113-8D0F-A27BA7FC768B}" srcOrd="3" destOrd="0" presId="urn:microsoft.com/office/officeart/2008/layout/VerticalCurvedList"/>
    <dgm:cxn modelId="{416808EB-18EF-48C2-B148-FFF4FAB93F44}" type="presParOf" srcId="{424C7F10-2F89-4F18-A0A2-3CDB5F211C83}" destId="{166522F0-9963-4EB9-989F-BA71BB362982}" srcOrd="1" destOrd="0" presId="urn:microsoft.com/office/officeart/2008/layout/VerticalCurvedList"/>
    <dgm:cxn modelId="{DCF959E9-557F-4C81-A465-8514F8459C80}" type="presParOf" srcId="{424C7F10-2F89-4F18-A0A2-3CDB5F211C83}" destId="{A0DC9363-3B2F-4C18-9A9B-89E0D50511B9}" srcOrd="2" destOrd="0" presId="urn:microsoft.com/office/officeart/2008/layout/VerticalCurvedList"/>
    <dgm:cxn modelId="{32A72944-B731-4FD7-843D-953671DA12DC}" type="presParOf" srcId="{A0DC9363-3B2F-4C18-9A9B-89E0D50511B9}" destId="{02E4B192-3740-423B-B1AC-147214BFDAFB}" srcOrd="0" destOrd="0" presId="urn:microsoft.com/office/officeart/2008/layout/VerticalCurvedList"/>
    <dgm:cxn modelId="{7E50A604-162F-4D0E-9705-FCABE3BC613A}" type="presParOf" srcId="{424C7F10-2F89-4F18-A0A2-3CDB5F211C83}" destId="{967BF279-DE6B-417F-A1A1-5F19D805AA54}" srcOrd="3" destOrd="0" presId="urn:microsoft.com/office/officeart/2008/layout/VerticalCurvedList"/>
    <dgm:cxn modelId="{0C4D6567-998E-4048-9D9A-239B6F6F072D}" type="presParOf" srcId="{424C7F10-2F89-4F18-A0A2-3CDB5F211C83}" destId="{3D0F78B4-D6C3-44F1-80A5-31D185D16907}" srcOrd="4" destOrd="0" presId="urn:microsoft.com/office/officeart/2008/layout/VerticalCurvedList"/>
    <dgm:cxn modelId="{F52E4493-39D4-483D-BB78-48B75545DFD7}" type="presParOf" srcId="{3D0F78B4-D6C3-44F1-80A5-31D185D16907}" destId="{BED8A489-5C52-4430-A1A2-149CBC8888CB}" srcOrd="0" destOrd="0" presId="urn:microsoft.com/office/officeart/2008/layout/VerticalCurvedList"/>
    <dgm:cxn modelId="{806E4187-F99A-4BB1-9392-D0B15AE8EE87}" type="presParOf" srcId="{424C7F10-2F89-4F18-A0A2-3CDB5F211C83}" destId="{251E71D6-3A49-4127-91B1-50EC9C4B1498}" srcOrd="5" destOrd="0" presId="urn:microsoft.com/office/officeart/2008/layout/VerticalCurvedList"/>
    <dgm:cxn modelId="{CC73185F-512B-4C96-9D84-0896D4A66C24}" type="presParOf" srcId="{424C7F10-2F89-4F18-A0A2-3CDB5F211C83}" destId="{DF892194-06E4-4686-831A-123EE7D3E994}" srcOrd="6" destOrd="0" presId="urn:microsoft.com/office/officeart/2008/layout/VerticalCurvedList"/>
    <dgm:cxn modelId="{04300BA8-7374-41BA-A3F9-011525C82BD0}" type="presParOf" srcId="{DF892194-06E4-4686-831A-123EE7D3E994}" destId="{435BBAFD-24A6-4BC4-AF1C-2B14D828CB27}" srcOrd="0" destOrd="0" presId="urn:microsoft.com/office/officeart/2008/layout/VerticalCurvedList"/>
    <dgm:cxn modelId="{262EE1A5-6277-4ECA-9B17-F60C972388B8}" type="presParOf" srcId="{424C7F10-2F89-4F18-A0A2-3CDB5F211C83}" destId="{24ADE6B4-43E8-463A-B5B5-64574F7C3565}" srcOrd="7" destOrd="0" presId="urn:microsoft.com/office/officeart/2008/layout/VerticalCurvedList"/>
    <dgm:cxn modelId="{1EA649E7-51BA-4ED8-A5DC-CBB0161CC073}" type="presParOf" srcId="{424C7F10-2F89-4F18-A0A2-3CDB5F211C83}" destId="{76879AE5-FF7F-4F6F-9D4D-45B96F827F9E}" srcOrd="8" destOrd="0" presId="urn:microsoft.com/office/officeart/2008/layout/VerticalCurvedList"/>
    <dgm:cxn modelId="{450D64A6-F8DF-499C-A3DE-531ADF148276}" type="presParOf" srcId="{76879AE5-FF7F-4F6F-9D4D-45B96F827F9E}" destId="{D7EF4E12-9575-4B94-B67F-B42947DF6D4C}" srcOrd="0" destOrd="0" presId="urn:microsoft.com/office/officeart/2008/layout/VerticalCurvedList"/>
    <dgm:cxn modelId="{8146A05F-1665-42D0-8365-8E6B88AF4B64}" type="presParOf" srcId="{424C7F10-2F89-4F18-A0A2-3CDB5F211C83}" destId="{AACE3A3B-B255-4C37-97C7-E9D9DFFD6CEB}" srcOrd="9" destOrd="0" presId="urn:microsoft.com/office/officeart/2008/layout/VerticalCurvedList"/>
    <dgm:cxn modelId="{27921D27-1CDD-4F5D-BD46-6EE245D42FA4}" type="presParOf" srcId="{424C7F10-2F89-4F18-A0A2-3CDB5F211C83}" destId="{7CE8900F-A483-4985-9796-247B51DF68A6}" srcOrd="10" destOrd="0" presId="urn:microsoft.com/office/officeart/2008/layout/VerticalCurvedList"/>
    <dgm:cxn modelId="{7AE3C436-46F9-43D3-8FD2-A33C9B42EDB5}" type="presParOf" srcId="{7CE8900F-A483-4985-9796-247B51DF68A6}" destId="{E16C1629-1306-4057-8B8B-6980DBE51BA8}" srcOrd="0" destOrd="0" presId="urn:microsoft.com/office/officeart/2008/layout/VerticalCurvedList"/>
    <dgm:cxn modelId="{E35E7664-DAA2-4566-A6DD-3B9DEAF1A74A}" type="presParOf" srcId="{424C7F10-2F89-4F18-A0A2-3CDB5F211C83}" destId="{D114A5D2-29F3-42AA-8535-1E57AFAC11C8}" srcOrd="11" destOrd="0" presId="urn:microsoft.com/office/officeart/2008/layout/VerticalCurvedList"/>
    <dgm:cxn modelId="{001A7D71-BA75-42C5-BA01-888B095229B6}" type="presParOf" srcId="{424C7F10-2F89-4F18-A0A2-3CDB5F211C83}" destId="{DE70822F-B0BA-4BB9-8646-E9AC7F815637}" srcOrd="12" destOrd="0" presId="urn:microsoft.com/office/officeart/2008/layout/VerticalCurvedList"/>
    <dgm:cxn modelId="{75FF2FB6-704E-4324-832E-904CCEB9FDBE}" type="presParOf" srcId="{DE70822F-B0BA-4BB9-8646-E9AC7F815637}" destId="{D9989ABA-6223-4E35-A6EA-575A0FDD4EDE}" srcOrd="0" destOrd="0" presId="urn:microsoft.com/office/officeart/2008/layout/VerticalCurvedList"/>
    <dgm:cxn modelId="{50FF3D64-74CF-4559-B794-18A69C6ED8E5}" type="presParOf" srcId="{424C7F10-2F89-4F18-A0A2-3CDB5F211C83}" destId="{EA186499-7942-46AF-A130-F2D814495B89}" srcOrd="13" destOrd="0" presId="urn:microsoft.com/office/officeart/2008/layout/VerticalCurvedList"/>
    <dgm:cxn modelId="{445F3FB7-7424-4125-BA54-04519D058CB4}" type="presParOf" srcId="{424C7F10-2F89-4F18-A0A2-3CDB5F211C83}" destId="{D0C68EF9-615F-41E2-870C-2A35DF1820FE}" srcOrd="14" destOrd="0" presId="urn:microsoft.com/office/officeart/2008/layout/VerticalCurvedList"/>
    <dgm:cxn modelId="{1A71A88A-B478-4186-BE82-44F75386F7C7}" type="presParOf" srcId="{D0C68EF9-615F-41E2-870C-2A35DF1820FE}" destId="{5F812C36-52AA-4CD7-BFFF-09F5F90D80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3D6AD-E968-4B6A-A435-707084132D4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E3024D06-46CD-45E7-82F2-5D86C809988B}">
      <dgm:prSet phldrT="[Texto]"/>
      <dgm:spPr>
        <a:solidFill>
          <a:srgbClr val="D57BC2"/>
        </a:solidFill>
      </dgm:spPr>
      <dgm:t>
        <a:bodyPr/>
        <a:lstStyle/>
        <a:p>
          <a:r>
            <a:rPr lang="es-UY" dirty="0"/>
            <a:t>Población Necesidad de producto o servicio</a:t>
          </a:r>
        </a:p>
        <a:p>
          <a:endParaRPr lang="es-UY" dirty="0"/>
        </a:p>
      </dgm:t>
    </dgm:pt>
    <dgm:pt modelId="{B26EBCFE-ED28-4B71-A669-9F2B2AAC1AFC}" type="parTrans" cxnId="{29FF99C1-416A-4C14-9420-898BA8C920D6}">
      <dgm:prSet/>
      <dgm:spPr/>
      <dgm:t>
        <a:bodyPr/>
        <a:lstStyle/>
        <a:p>
          <a:endParaRPr lang="es-UY"/>
        </a:p>
      </dgm:t>
    </dgm:pt>
    <dgm:pt modelId="{F0D1E4C0-A5AC-4DC5-AC35-CB11C900ED25}" type="sibTrans" cxnId="{29FF99C1-416A-4C14-9420-898BA8C920D6}">
      <dgm:prSet/>
      <dgm:spPr/>
      <dgm:t>
        <a:bodyPr/>
        <a:lstStyle/>
        <a:p>
          <a:endParaRPr lang="es-UY"/>
        </a:p>
      </dgm:t>
    </dgm:pt>
    <dgm:pt modelId="{A305D6E6-7EE5-48E3-A832-398BF94B8C0F}">
      <dgm:prSet phldrT="[Texto]"/>
      <dgm:spPr/>
      <dgm:t>
        <a:bodyPr/>
        <a:lstStyle/>
        <a:p>
          <a:r>
            <a:rPr lang="es-UY" dirty="0"/>
            <a:t>Cooperativa</a:t>
          </a:r>
        </a:p>
      </dgm:t>
    </dgm:pt>
    <dgm:pt modelId="{FAD13735-25A1-44BE-B39E-2F6171C57F15}" type="parTrans" cxnId="{3C76E449-65C6-4F27-AFDF-646C9E42B4EA}">
      <dgm:prSet/>
      <dgm:spPr/>
      <dgm:t>
        <a:bodyPr/>
        <a:lstStyle/>
        <a:p>
          <a:endParaRPr lang="es-UY"/>
        </a:p>
      </dgm:t>
    </dgm:pt>
    <dgm:pt modelId="{6FC8E970-A3D8-48CC-B9B8-358E5D406D38}" type="sibTrans" cxnId="{3C76E449-65C6-4F27-AFDF-646C9E42B4EA}">
      <dgm:prSet/>
      <dgm:spPr/>
      <dgm:t>
        <a:bodyPr/>
        <a:lstStyle/>
        <a:p>
          <a:endParaRPr lang="es-UY"/>
        </a:p>
      </dgm:t>
    </dgm:pt>
    <dgm:pt modelId="{8AEDFCE5-928B-40FB-9CAA-7846E8AB8823}">
      <dgm:prSet phldrT="[Texto]"/>
      <dgm:spPr/>
      <dgm:t>
        <a:bodyPr/>
        <a:lstStyle/>
        <a:p>
          <a:r>
            <a:rPr lang="es-UY" dirty="0"/>
            <a:t>ESTADO/</a:t>
          </a:r>
        </a:p>
        <a:p>
          <a:r>
            <a:rPr lang="es-UY" dirty="0"/>
            <a:t>Mercado</a:t>
          </a:r>
        </a:p>
      </dgm:t>
    </dgm:pt>
    <dgm:pt modelId="{BF8D7DDD-8C6E-44DE-A7FA-8E1A3964CA31}" type="parTrans" cxnId="{F5C62426-A704-45F4-A5E0-0BC530D21C25}">
      <dgm:prSet/>
      <dgm:spPr/>
      <dgm:t>
        <a:bodyPr/>
        <a:lstStyle/>
        <a:p>
          <a:endParaRPr lang="es-UY"/>
        </a:p>
      </dgm:t>
    </dgm:pt>
    <dgm:pt modelId="{D6BAE926-62BF-435B-9BB4-722590AEA72C}" type="sibTrans" cxnId="{F5C62426-A704-45F4-A5E0-0BC530D21C25}">
      <dgm:prSet/>
      <dgm:spPr/>
      <dgm:t>
        <a:bodyPr/>
        <a:lstStyle/>
        <a:p>
          <a:endParaRPr lang="es-UY"/>
        </a:p>
      </dgm:t>
    </dgm:pt>
    <dgm:pt modelId="{DB2BB42B-6AAA-4A76-A3E1-9F8D0CE47877}">
      <dgm:prSet phldrT="[Texto]"/>
      <dgm:spPr/>
      <dgm:t>
        <a:bodyPr/>
        <a:lstStyle/>
        <a:p>
          <a:r>
            <a:rPr lang="es-UY" dirty="0"/>
            <a:t>ECA</a:t>
          </a:r>
        </a:p>
      </dgm:t>
    </dgm:pt>
    <dgm:pt modelId="{B11D25D3-5EBE-40CB-9669-7F88711F6B8C}" type="parTrans" cxnId="{6D3EDE77-BD82-4D54-AD8E-21D8BC1C0C6B}">
      <dgm:prSet/>
      <dgm:spPr/>
      <dgm:t>
        <a:bodyPr/>
        <a:lstStyle/>
        <a:p>
          <a:endParaRPr lang="es-UY"/>
        </a:p>
      </dgm:t>
    </dgm:pt>
    <dgm:pt modelId="{033022C6-11D5-4FAE-88DC-0F2E931C1577}" type="sibTrans" cxnId="{6D3EDE77-BD82-4D54-AD8E-21D8BC1C0C6B}">
      <dgm:prSet/>
      <dgm:spPr/>
      <dgm:t>
        <a:bodyPr/>
        <a:lstStyle/>
        <a:p>
          <a:endParaRPr lang="es-UY"/>
        </a:p>
      </dgm:t>
    </dgm:pt>
    <dgm:pt modelId="{5034B4F0-E84F-477E-9544-D1424AA8CF1A}">
      <dgm:prSet phldrT="[Texto]"/>
      <dgm:spPr/>
      <dgm:t>
        <a:bodyPr/>
        <a:lstStyle/>
        <a:p>
          <a:r>
            <a:rPr lang="es-UY" dirty="0"/>
            <a:t>PROCOOP</a:t>
          </a:r>
        </a:p>
      </dgm:t>
    </dgm:pt>
    <dgm:pt modelId="{F3B3BBD0-8D0F-4103-9706-1D2442BAEDE1}" type="parTrans" cxnId="{907599C6-18C5-4FF9-9B89-54ABDB40D244}">
      <dgm:prSet/>
      <dgm:spPr/>
      <dgm:t>
        <a:bodyPr/>
        <a:lstStyle/>
        <a:p>
          <a:endParaRPr lang="es-UY"/>
        </a:p>
      </dgm:t>
    </dgm:pt>
    <dgm:pt modelId="{5899FFE7-1500-41CE-A668-E1A722EA510E}" type="sibTrans" cxnId="{907599C6-18C5-4FF9-9B89-54ABDB40D244}">
      <dgm:prSet/>
      <dgm:spPr/>
      <dgm:t>
        <a:bodyPr/>
        <a:lstStyle/>
        <a:p>
          <a:endParaRPr lang="es-UY"/>
        </a:p>
      </dgm:t>
    </dgm:pt>
    <dgm:pt modelId="{CFBC5D45-34D6-4419-B2CC-54EA06B4DBE3}" type="pres">
      <dgm:prSet presAssocID="{C233D6AD-E968-4B6A-A435-707084132D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0BD71B-66E9-4C05-8E0E-0F85C9B79EDA}" type="pres">
      <dgm:prSet presAssocID="{E3024D06-46CD-45E7-82F2-5D86C809988B}" presName="centerShape" presStyleLbl="node0" presStyleIdx="0" presStyleCnt="1"/>
      <dgm:spPr/>
    </dgm:pt>
    <dgm:pt modelId="{3634E1F2-F930-484C-8163-F46572505F4A}" type="pres">
      <dgm:prSet presAssocID="{A305D6E6-7EE5-48E3-A832-398BF94B8C0F}" presName="node" presStyleLbl="node1" presStyleIdx="0" presStyleCnt="4">
        <dgm:presLayoutVars>
          <dgm:bulletEnabled val="1"/>
        </dgm:presLayoutVars>
      </dgm:prSet>
      <dgm:spPr/>
    </dgm:pt>
    <dgm:pt modelId="{4C8F6E82-2B2E-4129-8ACB-2B032C8F9D11}" type="pres">
      <dgm:prSet presAssocID="{A305D6E6-7EE5-48E3-A832-398BF94B8C0F}" presName="dummy" presStyleCnt="0"/>
      <dgm:spPr/>
    </dgm:pt>
    <dgm:pt modelId="{975BBF51-D8F6-4487-84A5-B250F1E63CDB}" type="pres">
      <dgm:prSet presAssocID="{6FC8E970-A3D8-48CC-B9B8-358E5D406D38}" presName="sibTrans" presStyleLbl="sibTrans2D1" presStyleIdx="0" presStyleCnt="4"/>
      <dgm:spPr/>
    </dgm:pt>
    <dgm:pt modelId="{4AFE7FF1-2367-4044-8441-B21600965265}" type="pres">
      <dgm:prSet presAssocID="{8AEDFCE5-928B-40FB-9CAA-7846E8AB8823}" presName="node" presStyleLbl="node1" presStyleIdx="1" presStyleCnt="4">
        <dgm:presLayoutVars>
          <dgm:bulletEnabled val="1"/>
        </dgm:presLayoutVars>
      </dgm:prSet>
      <dgm:spPr/>
    </dgm:pt>
    <dgm:pt modelId="{7A5E40DB-0FB5-4D6B-AB82-0B43B351F210}" type="pres">
      <dgm:prSet presAssocID="{8AEDFCE5-928B-40FB-9CAA-7846E8AB8823}" presName="dummy" presStyleCnt="0"/>
      <dgm:spPr/>
    </dgm:pt>
    <dgm:pt modelId="{B6FF07F0-8677-491C-B8DF-31D81B07BAB5}" type="pres">
      <dgm:prSet presAssocID="{D6BAE926-62BF-435B-9BB4-722590AEA72C}" presName="sibTrans" presStyleLbl="sibTrans2D1" presStyleIdx="1" presStyleCnt="4"/>
      <dgm:spPr/>
    </dgm:pt>
    <dgm:pt modelId="{B0588110-25B8-46F4-904D-7B5F2B5B721B}" type="pres">
      <dgm:prSet presAssocID="{DB2BB42B-6AAA-4A76-A3E1-9F8D0CE47877}" presName="node" presStyleLbl="node1" presStyleIdx="2" presStyleCnt="4">
        <dgm:presLayoutVars>
          <dgm:bulletEnabled val="1"/>
        </dgm:presLayoutVars>
      </dgm:prSet>
      <dgm:spPr/>
    </dgm:pt>
    <dgm:pt modelId="{AAB7A6D4-D587-4F68-9554-723B318110D4}" type="pres">
      <dgm:prSet presAssocID="{DB2BB42B-6AAA-4A76-A3E1-9F8D0CE47877}" presName="dummy" presStyleCnt="0"/>
      <dgm:spPr/>
    </dgm:pt>
    <dgm:pt modelId="{246CA902-C203-49AD-BC65-38582FDEC1BE}" type="pres">
      <dgm:prSet presAssocID="{033022C6-11D5-4FAE-88DC-0F2E931C1577}" presName="sibTrans" presStyleLbl="sibTrans2D1" presStyleIdx="2" presStyleCnt="4"/>
      <dgm:spPr/>
    </dgm:pt>
    <dgm:pt modelId="{DB3FEABA-BC79-42F3-8D30-CC954678F552}" type="pres">
      <dgm:prSet presAssocID="{5034B4F0-E84F-477E-9544-D1424AA8CF1A}" presName="node" presStyleLbl="node1" presStyleIdx="3" presStyleCnt="4">
        <dgm:presLayoutVars>
          <dgm:bulletEnabled val="1"/>
        </dgm:presLayoutVars>
      </dgm:prSet>
      <dgm:spPr/>
    </dgm:pt>
    <dgm:pt modelId="{2CAC8BFF-A024-49FD-9DEF-8153EB0B36FE}" type="pres">
      <dgm:prSet presAssocID="{5034B4F0-E84F-477E-9544-D1424AA8CF1A}" presName="dummy" presStyleCnt="0"/>
      <dgm:spPr/>
    </dgm:pt>
    <dgm:pt modelId="{AA33A92F-083D-433E-B6BC-844C91653812}" type="pres">
      <dgm:prSet presAssocID="{5899FFE7-1500-41CE-A668-E1A722EA510E}" presName="sibTrans" presStyleLbl="sibTrans2D1" presStyleIdx="3" presStyleCnt="4" custLinFactNeighborX="1273" custLinFactNeighborY="-700"/>
      <dgm:spPr/>
    </dgm:pt>
  </dgm:ptLst>
  <dgm:cxnLst>
    <dgm:cxn modelId="{CE3D3208-7EDE-46D6-A86C-A2B00278CAED}" type="presOf" srcId="{5034B4F0-E84F-477E-9544-D1424AA8CF1A}" destId="{DB3FEABA-BC79-42F3-8D30-CC954678F552}" srcOrd="0" destOrd="0" presId="urn:microsoft.com/office/officeart/2005/8/layout/radial6"/>
    <dgm:cxn modelId="{F5C62426-A704-45F4-A5E0-0BC530D21C25}" srcId="{E3024D06-46CD-45E7-82F2-5D86C809988B}" destId="{8AEDFCE5-928B-40FB-9CAA-7846E8AB8823}" srcOrd="1" destOrd="0" parTransId="{BF8D7DDD-8C6E-44DE-A7FA-8E1A3964CA31}" sibTransId="{D6BAE926-62BF-435B-9BB4-722590AEA72C}"/>
    <dgm:cxn modelId="{FF5A182C-EEC2-41CB-AE59-61EE8369BAEA}" type="presOf" srcId="{5899FFE7-1500-41CE-A668-E1A722EA510E}" destId="{AA33A92F-083D-433E-B6BC-844C91653812}" srcOrd="0" destOrd="0" presId="urn:microsoft.com/office/officeart/2005/8/layout/radial6"/>
    <dgm:cxn modelId="{F735B563-9B7F-497F-8CEA-AE043B96DC1B}" type="presOf" srcId="{E3024D06-46CD-45E7-82F2-5D86C809988B}" destId="{000BD71B-66E9-4C05-8E0E-0F85C9B79EDA}" srcOrd="0" destOrd="0" presId="urn:microsoft.com/office/officeart/2005/8/layout/radial6"/>
    <dgm:cxn modelId="{3C76E449-65C6-4F27-AFDF-646C9E42B4EA}" srcId="{E3024D06-46CD-45E7-82F2-5D86C809988B}" destId="{A305D6E6-7EE5-48E3-A832-398BF94B8C0F}" srcOrd="0" destOrd="0" parTransId="{FAD13735-25A1-44BE-B39E-2F6171C57F15}" sibTransId="{6FC8E970-A3D8-48CC-B9B8-358E5D406D38}"/>
    <dgm:cxn modelId="{67DA636E-86BC-441E-AC77-A3E4032AC4D6}" type="presOf" srcId="{8AEDFCE5-928B-40FB-9CAA-7846E8AB8823}" destId="{4AFE7FF1-2367-4044-8441-B21600965265}" srcOrd="0" destOrd="0" presId="urn:microsoft.com/office/officeart/2005/8/layout/radial6"/>
    <dgm:cxn modelId="{6D3EDE77-BD82-4D54-AD8E-21D8BC1C0C6B}" srcId="{E3024D06-46CD-45E7-82F2-5D86C809988B}" destId="{DB2BB42B-6AAA-4A76-A3E1-9F8D0CE47877}" srcOrd="2" destOrd="0" parTransId="{B11D25D3-5EBE-40CB-9669-7F88711F6B8C}" sibTransId="{033022C6-11D5-4FAE-88DC-0F2E931C1577}"/>
    <dgm:cxn modelId="{C5C88488-2107-43F7-9A03-24BD815028CD}" type="presOf" srcId="{A305D6E6-7EE5-48E3-A832-398BF94B8C0F}" destId="{3634E1F2-F930-484C-8163-F46572505F4A}" srcOrd="0" destOrd="0" presId="urn:microsoft.com/office/officeart/2005/8/layout/radial6"/>
    <dgm:cxn modelId="{8588C8B2-3465-4968-BEE0-2B92146DC0A6}" type="presOf" srcId="{C233D6AD-E968-4B6A-A435-707084132D41}" destId="{CFBC5D45-34D6-4419-B2CC-54EA06B4DBE3}" srcOrd="0" destOrd="0" presId="urn:microsoft.com/office/officeart/2005/8/layout/radial6"/>
    <dgm:cxn modelId="{E3F002B6-565C-4D50-ADAD-4702AB293493}" type="presOf" srcId="{033022C6-11D5-4FAE-88DC-0F2E931C1577}" destId="{246CA902-C203-49AD-BC65-38582FDEC1BE}" srcOrd="0" destOrd="0" presId="urn:microsoft.com/office/officeart/2005/8/layout/radial6"/>
    <dgm:cxn modelId="{29FF99C1-416A-4C14-9420-898BA8C920D6}" srcId="{C233D6AD-E968-4B6A-A435-707084132D41}" destId="{E3024D06-46CD-45E7-82F2-5D86C809988B}" srcOrd="0" destOrd="0" parTransId="{B26EBCFE-ED28-4B71-A669-9F2B2AAC1AFC}" sibTransId="{F0D1E4C0-A5AC-4DC5-AC35-CB11C900ED25}"/>
    <dgm:cxn modelId="{907599C6-18C5-4FF9-9B89-54ABDB40D244}" srcId="{E3024D06-46CD-45E7-82F2-5D86C809988B}" destId="{5034B4F0-E84F-477E-9544-D1424AA8CF1A}" srcOrd="3" destOrd="0" parTransId="{F3B3BBD0-8D0F-4103-9706-1D2442BAEDE1}" sibTransId="{5899FFE7-1500-41CE-A668-E1A722EA510E}"/>
    <dgm:cxn modelId="{AF80CDD1-E600-4906-A7B9-D0B6DB5603C3}" type="presOf" srcId="{D6BAE926-62BF-435B-9BB4-722590AEA72C}" destId="{B6FF07F0-8677-491C-B8DF-31D81B07BAB5}" srcOrd="0" destOrd="0" presId="urn:microsoft.com/office/officeart/2005/8/layout/radial6"/>
    <dgm:cxn modelId="{917FCDD3-C5D1-4B9E-8EBE-D968263961FC}" type="presOf" srcId="{DB2BB42B-6AAA-4A76-A3E1-9F8D0CE47877}" destId="{B0588110-25B8-46F4-904D-7B5F2B5B721B}" srcOrd="0" destOrd="0" presId="urn:microsoft.com/office/officeart/2005/8/layout/radial6"/>
    <dgm:cxn modelId="{7BC236E2-5948-49AF-8C20-14647546487A}" type="presOf" srcId="{6FC8E970-A3D8-48CC-B9B8-358E5D406D38}" destId="{975BBF51-D8F6-4487-84A5-B250F1E63CDB}" srcOrd="0" destOrd="0" presId="urn:microsoft.com/office/officeart/2005/8/layout/radial6"/>
    <dgm:cxn modelId="{339936DD-4C33-4869-9AA1-5970DB249C42}" type="presParOf" srcId="{CFBC5D45-34D6-4419-B2CC-54EA06B4DBE3}" destId="{000BD71B-66E9-4C05-8E0E-0F85C9B79EDA}" srcOrd="0" destOrd="0" presId="urn:microsoft.com/office/officeart/2005/8/layout/radial6"/>
    <dgm:cxn modelId="{30A9C3E4-1317-4285-B575-83C7622F4D1A}" type="presParOf" srcId="{CFBC5D45-34D6-4419-B2CC-54EA06B4DBE3}" destId="{3634E1F2-F930-484C-8163-F46572505F4A}" srcOrd="1" destOrd="0" presId="urn:microsoft.com/office/officeart/2005/8/layout/radial6"/>
    <dgm:cxn modelId="{69453EA5-FC96-4525-8766-A0968866673E}" type="presParOf" srcId="{CFBC5D45-34D6-4419-B2CC-54EA06B4DBE3}" destId="{4C8F6E82-2B2E-4129-8ACB-2B032C8F9D11}" srcOrd="2" destOrd="0" presId="urn:microsoft.com/office/officeart/2005/8/layout/radial6"/>
    <dgm:cxn modelId="{70DB3C0B-C347-4FFB-A80B-C87ECFD8D859}" type="presParOf" srcId="{CFBC5D45-34D6-4419-B2CC-54EA06B4DBE3}" destId="{975BBF51-D8F6-4487-84A5-B250F1E63CDB}" srcOrd="3" destOrd="0" presId="urn:microsoft.com/office/officeart/2005/8/layout/radial6"/>
    <dgm:cxn modelId="{3F396828-BC96-4D66-92DC-0C51D85070F5}" type="presParOf" srcId="{CFBC5D45-34D6-4419-B2CC-54EA06B4DBE3}" destId="{4AFE7FF1-2367-4044-8441-B21600965265}" srcOrd="4" destOrd="0" presId="urn:microsoft.com/office/officeart/2005/8/layout/radial6"/>
    <dgm:cxn modelId="{FC0AF845-3B7D-40B7-8B37-FBECBA2AC263}" type="presParOf" srcId="{CFBC5D45-34D6-4419-B2CC-54EA06B4DBE3}" destId="{7A5E40DB-0FB5-4D6B-AB82-0B43B351F210}" srcOrd="5" destOrd="0" presId="urn:microsoft.com/office/officeart/2005/8/layout/radial6"/>
    <dgm:cxn modelId="{2832E04C-A303-4E9F-908A-B407AB3D4DB5}" type="presParOf" srcId="{CFBC5D45-34D6-4419-B2CC-54EA06B4DBE3}" destId="{B6FF07F0-8677-491C-B8DF-31D81B07BAB5}" srcOrd="6" destOrd="0" presId="urn:microsoft.com/office/officeart/2005/8/layout/radial6"/>
    <dgm:cxn modelId="{50D1A829-A5C8-44AA-BC45-9D2BD2E3516D}" type="presParOf" srcId="{CFBC5D45-34D6-4419-B2CC-54EA06B4DBE3}" destId="{B0588110-25B8-46F4-904D-7B5F2B5B721B}" srcOrd="7" destOrd="0" presId="urn:microsoft.com/office/officeart/2005/8/layout/radial6"/>
    <dgm:cxn modelId="{B7F57656-71B3-48C1-89C6-46F7675D9EF9}" type="presParOf" srcId="{CFBC5D45-34D6-4419-B2CC-54EA06B4DBE3}" destId="{AAB7A6D4-D587-4F68-9554-723B318110D4}" srcOrd="8" destOrd="0" presId="urn:microsoft.com/office/officeart/2005/8/layout/radial6"/>
    <dgm:cxn modelId="{1F3E1A44-A25C-4750-9C01-ED320CC8A98E}" type="presParOf" srcId="{CFBC5D45-34D6-4419-B2CC-54EA06B4DBE3}" destId="{246CA902-C203-49AD-BC65-38582FDEC1BE}" srcOrd="9" destOrd="0" presId="urn:microsoft.com/office/officeart/2005/8/layout/radial6"/>
    <dgm:cxn modelId="{3923C3A3-650B-4C6B-B3AF-CD033E861292}" type="presParOf" srcId="{CFBC5D45-34D6-4419-B2CC-54EA06B4DBE3}" destId="{DB3FEABA-BC79-42F3-8D30-CC954678F552}" srcOrd="10" destOrd="0" presId="urn:microsoft.com/office/officeart/2005/8/layout/radial6"/>
    <dgm:cxn modelId="{DE7E6DFB-6168-4C25-A49B-7B669A0C22E8}" type="presParOf" srcId="{CFBC5D45-34D6-4419-B2CC-54EA06B4DBE3}" destId="{2CAC8BFF-A024-49FD-9DEF-8153EB0B36FE}" srcOrd="11" destOrd="0" presId="urn:microsoft.com/office/officeart/2005/8/layout/radial6"/>
    <dgm:cxn modelId="{6A3DAA30-21F4-459F-AD0A-A92FD1D330B7}" type="presParOf" srcId="{CFBC5D45-34D6-4419-B2CC-54EA06B4DBE3}" destId="{AA33A92F-083D-433E-B6BC-844C9165381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F0120-F0AB-4332-88F3-752EEBDDD9A7}">
      <dsp:nvSpPr>
        <dsp:cNvPr id="0" name=""/>
        <dsp:cNvSpPr/>
      </dsp:nvSpPr>
      <dsp:spPr>
        <a:xfrm rot="5400000">
          <a:off x="688779" y="1045910"/>
          <a:ext cx="925017" cy="10531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C36D7-BC68-4D99-8744-B07E5E218500}">
      <dsp:nvSpPr>
        <dsp:cNvPr id="0" name=""/>
        <dsp:cNvSpPr/>
      </dsp:nvSpPr>
      <dsp:spPr>
        <a:xfrm>
          <a:off x="443706" y="20509"/>
          <a:ext cx="1557185" cy="10899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Solicitud</a:t>
          </a:r>
        </a:p>
      </dsp:txBody>
      <dsp:txXfrm>
        <a:off x="496924" y="73727"/>
        <a:ext cx="1450749" cy="983543"/>
      </dsp:txXfrm>
    </dsp:sp>
    <dsp:sp modelId="{9814C617-D931-496B-A12C-D0E7CAD5C54D}">
      <dsp:nvSpPr>
        <dsp:cNvPr id="0" name=""/>
        <dsp:cNvSpPr/>
      </dsp:nvSpPr>
      <dsp:spPr>
        <a:xfrm>
          <a:off x="2428151" y="162627"/>
          <a:ext cx="2471843" cy="88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Inscripcion web</a:t>
          </a:r>
          <a:endParaRPr lang="es-UY" sz="1400" kern="1200" dirty="0">
            <a:solidFill>
              <a:schemeClr val="bg1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 dirty="0">
              <a:solidFill>
                <a:schemeClr val="bg1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Formulario de solicitud documentos ANEXOS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schemeClr val="bg1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Análisis de Formularios</a:t>
          </a:r>
          <a:endParaRPr lang="es-UY" sz="1400" kern="1200" dirty="0">
            <a:solidFill>
              <a:schemeClr val="bg1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sp:txBody>
      <dsp:txXfrm>
        <a:off x="2428151" y="162627"/>
        <a:ext cx="2471843" cy="880969"/>
      </dsp:txXfrm>
    </dsp:sp>
    <dsp:sp modelId="{96217E67-04C5-4310-BA31-D0AEAAC07B60}">
      <dsp:nvSpPr>
        <dsp:cNvPr id="0" name=""/>
        <dsp:cNvSpPr/>
      </dsp:nvSpPr>
      <dsp:spPr>
        <a:xfrm rot="5400000">
          <a:off x="2301282" y="2270317"/>
          <a:ext cx="925017" cy="10531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16104-58FF-49BE-BB2D-D6DC04548C94}">
      <dsp:nvSpPr>
        <dsp:cNvPr id="0" name=""/>
        <dsp:cNvSpPr/>
      </dsp:nvSpPr>
      <dsp:spPr>
        <a:xfrm>
          <a:off x="1758630" y="1244916"/>
          <a:ext cx="1557185" cy="10899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Evaluación</a:t>
          </a:r>
        </a:p>
      </dsp:txBody>
      <dsp:txXfrm>
        <a:off x="1811848" y="1298134"/>
        <a:ext cx="1450749" cy="983543"/>
      </dsp:txXfrm>
    </dsp:sp>
    <dsp:sp modelId="{20F64513-692F-42F3-AB91-DDDBB59415A8}">
      <dsp:nvSpPr>
        <dsp:cNvPr id="0" name=""/>
        <dsp:cNvSpPr/>
      </dsp:nvSpPr>
      <dsp:spPr>
        <a:xfrm>
          <a:off x="3639075" y="1261874"/>
          <a:ext cx="2748434" cy="88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Llamados a ECAS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 dirty="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Evaluación de propuesta – solicitud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Análisis y/o aprobación comité de gestión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Vista INEFOP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sp:txBody>
      <dsp:txXfrm>
        <a:off x="3639075" y="1261874"/>
        <a:ext cx="2748434" cy="880969"/>
      </dsp:txXfrm>
    </dsp:sp>
    <dsp:sp modelId="{22E2DCD0-322B-4FA1-B0F0-3F4273EC8015}">
      <dsp:nvSpPr>
        <dsp:cNvPr id="0" name=""/>
        <dsp:cNvSpPr/>
      </dsp:nvSpPr>
      <dsp:spPr>
        <a:xfrm>
          <a:off x="3375058" y="2410572"/>
          <a:ext cx="1557185" cy="10899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kern="1200" dirty="0"/>
            <a:t>Ejecución</a:t>
          </a:r>
        </a:p>
      </dsp:txBody>
      <dsp:txXfrm>
        <a:off x="3428276" y="2463790"/>
        <a:ext cx="1450749" cy="983543"/>
      </dsp:txXfrm>
    </dsp:sp>
    <dsp:sp modelId="{CF915589-B27C-4754-9355-BCCAC1E32ED4}">
      <dsp:nvSpPr>
        <dsp:cNvPr id="0" name=""/>
        <dsp:cNvSpPr/>
      </dsp:nvSpPr>
      <dsp:spPr>
        <a:xfrm>
          <a:off x="4950180" y="2525528"/>
          <a:ext cx="2571394" cy="880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5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Firm</a:t>
          </a:r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a de convenio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 dirty="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Ejecución - Actividades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Informes 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400" kern="1200">
              <a:solidFill>
                <a:prstClr val="white"/>
              </a:solidFill>
              <a:latin typeface="Helvetica LT Std Condensed" charset="0"/>
              <a:ea typeface="Helvetica LT Std Condensed" charset="0"/>
              <a:cs typeface="Helvetica LT Std Condensed" charset="0"/>
            </a:rPr>
            <a:t>Pagos</a:t>
          </a:r>
          <a:endParaRPr lang="es-UY" sz="1400" kern="1200" dirty="0">
            <a:solidFill>
              <a:prstClr val="white"/>
            </a:solidFill>
            <a:latin typeface="Helvetica LT Std Condensed" charset="0"/>
            <a:ea typeface="Helvetica LT Std Condensed" charset="0"/>
            <a:cs typeface="Helvetica LT Std Condensed" charset="0"/>
          </a:endParaRPr>
        </a:p>
      </dsp:txBody>
      <dsp:txXfrm>
        <a:off x="4950180" y="2525528"/>
        <a:ext cx="2571394" cy="880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CE0C2-D50D-4962-AE80-5A01C6951F96}">
      <dsp:nvSpPr>
        <dsp:cNvPr id="0" name=""/>
        <dsp:cNvSpPr/>
      </dsp:nvSpPr>
      <dsp:spPr>
        <a:xfrm>
          <a:off x="6" y="10"/>
          <a:ext cx="2456480" cy="3579812"/>
        </a:xfrm>
        <a:prstGeom prst="roundRect">
          <a:avLst>
            <a:gd name="adj" fmla="val 10000"/>
          </a:avLst>
        </a:prstGeom>
        <a:solidFill>
          <a:srgbClr val="221F57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EN EJECUCION</a:t>
          </a:r>
        </a:p>
      </dsp:txBody>
      <dsp:txXfrm>
        <a:off x="6" y="1431935"/>
        <a:ext cx="2456480" cy="1431924"/>
      </dsp:txXfrm>
    </dsp:sp>
    <dsp:sp modelId="{A863BD10-D6D0-45D2-A364-E67ECFF0E562}">
      <dsp:nvSpPr>
        <dsp:cNvPr id="0" name=""/>
        <dsp:cNvSpPr/>
      </dsp:nvSpPr>
      <dsp:spPr>
        <a:xfrm>
          <a:off x="327326" y="72478"/>
          <a:ext cx="1976285" cy="19133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DDB4D-3CAA-4EF1-89A1-D9C71E43C305}">
      <dsp:nvSpPr>
        <dsp:cNvPr id="0" name=""/>
        <dsp:cNvSpPr/>
      </dsp:nvSpPr>
      <dsp:spPr>
        <a:xfrm>
          <a:off x="2531753" y="0"/>
          <a:ext cx="2456480" cy="3579812"/>
        </a:xfrm>
        <a:prstGeom prst="roundRect">
          <a:avLst>
            <a:gd name="adj" fmla="val 10000"/>
          </a:avLst>
        </a:prstGeom>
        <a:solidFill>
          <a:srgbClr val="221F57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CULMINADAS</a:t>
          </a:r>
        </a:p>
      </dsp:txBody>
      <dsp:txXfrm>
        <a:off x="2531753" y="1431924"/>
        <a:ext cx="2456480" cy="1431924"/>
      </dsp:txXfrm>
    </dsp:sp>
    <dsp:sp modelId="{8A27B061-8238-4D66-A87D-3410A1B2C30A}">
      <dsp:nvSpPr>
        <dsp:cNvPr id="0" name=""/>
        <dsp:cNvSpPr/>
      </dsp:nvSpPr>
      <dsp:spPr>
        <a:xfrm>
          <a:off x="2768101" y="72475"/>
          <a:ext cx="1983783" cy="19266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6D9B9-41FC-4824-9155-6B7670D24167}">
      <dsp:nvSpPr>
        <dsp:cNvPr id="0" name=""/>
        <dsp:cNvSpPr/>
      </dsp:nvSpPr>
      <dsp:spPr>
        <a:xfrm>
          <a:off x="5063500" y="0"/>
          <a:ext cx="2456480" cy="3579812"/>
        </a:xfrm>
        <a:prstGeom prst="roundRect">
          <a:avLst>
            <a:gd name="adj" fmla="val 10000"/>
          </a:avLst>
        </a:prstGeom>
        <a:solidFill>
          <a:srgbClr val="221F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EN ESPERA DE ATENCION O EN TRÁMITE</a:t>
          </a:r>
        </a:p>
      </dsp:txBody>
      <dsp:txXfrm>
        <a:off x="5063500" y="1431924"/>
        <a:ext cx="2456480" cy="1431924"/>
      </dsp:txXfrm>
    </dsp:sp>
    <dsp:sp modelId="{75984E1C-B858-47D8-AE64-AD1DB33FBAED}">
      <dsp:nvSpPr>
        <dsp:cNvPr id="0" name=""/>
        <dsp:cNvSpPr/>
      </dsp:nvSpPr>
      <dsp:spPr>
        <a:xfrm>
          <a:off x="5524198" y="37008"/>
          <a:ext cx="1531938" cy="15476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962B0-2E42-4902-9557-EF3F46283A5E}">
      <dsp:nvSpPr>
        <dsp:cNvPr id="0" name=""/>
        <dsp:cNvSpPr/>
      </dsp:nvSpPr>
      <dsp:spPr>
        <a:xfrm>
          <a:off x="143336" y="2880791"/>
          <a:ext cx="4718894" cy="536971"/>
        </a:xfrm>
        <a:prstGeom prst="leftRightArrow">
          <a:avLst/>
        </a:prstGeom>
        <a:solidFill>
          <a:srgbClr val="C138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21429-70BD-4BC7-A36F-B7ABEE99C97D}">
      <dsp:nvSpPr>
        <dsp:cNvPr id="0" name=""/>
        <dsp:cNvSpPr/>
      </dsp:nvSpPr>
      <dsp:spPr>
        <a:xfrm>
          <a:off x="-579498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522F0-9963-4EB9-989F-BA71BB362982}">
      <dsp:nvSpPr>
        <dsp:cNvPr id="0" name=""/>
        <dsp:cNvSpPr/>
      </dsp:nvSpPr>
      <dsp:spPr>
        <a:xfrm>
          <a:off x="359753" y="233134"/>
          <a:ext cx="7071628" cy="46606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Agrarias</a:t>
          </a:r>
        </a:p>
      </dsp:txBody>
      <dsp:txXfrm>
        <a:off x="359753" y="233134"/>
        <a:ext cx="7071628" cy="466063"/>
      </dsp:txXfrm>
    </dsp:sp>
    <dsp:sp modelId="{02E4B192-3740-423B-B1AC-147214BFDAFB}">
      <dsp:nvSpPr>
        <dsp:cNvPr id="0" name=""/>
        <dsp:cNvSpPr/>
      </dsp:nvSpPr>
      <dsp:spPr>
        <a:xfrm>
          <a:off x="29861" y="110775"/>
          <a:ext cx="582579" cy="582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BF279-DE6B-417F-A1A1-5F19D805AA54}">
      <dsp:nvSpPr>
        <dsp:cNvPr id="0" name=""/>
        <dsp:cNvSpPr/>
      </dsp:nvSpPr>
      <dsp:spPr>
        <a:xfrm>
          <a:off x="781816" y="932640"/>
          <a:ext cx="6649565" cy="466063"/>
        </a:xfrm>
        <a:prstGeom prst="rect">
          <a:avLst/>
        </a:prstGeom>
        <a:solidFill>
          <a:srgbClr val="E0E5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Ahorro y crédito</a:t>
          </a:r>
        </a:p>
      </dsp:txBody>
      <dsp:txXfrm>
        <a:off x="781816" y="932640"/>
        <a:ext cx="6649565" cy="466063"/>
      </dsp:txXfrm>
    </dsp:sp>
    <dsp:sp modelId="{BED8A489-5C52-4430-A1A2-149CBC8888CB}">
      <dsp:nvSpPr>
        <dsp:cNvPr id="0" name=""/>
        <dsp:cNvSpPr/>
      </dsp:nvSpPr>
      <dsp:spPr>
        <a:xfrm>
          <a:off x="490526" y="874382"/>
          <a:ext cx="582579" cy="582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E71D6-3A49-4127-91B1-50EC9C4B1498}">
      <dsp:nvSpPr>
        <dsp:cNvPr id="0" name=""/>
        <dsp:cNvSpPr/>
      </dsp:nvSpPr>
      <dsp:spPr>
        <a:xfrm>
          <a:off x="1013104" y="1631633"/>
          <a:ext cx="6418277" cy="46606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Consumo</a:t>
          </a:r>
        </a:p>
      </dsp:txBody>
      <dsp:txXfrm>
        <a:off x="1013104" y="1631633"/>
        <a:ext cx="6418277" cy="466063"/>
      </dsp:txXfrm>
    </dsp:sp>
    <dsp:sp modelId="{435BBAFD-24A6-4BC4-AF1C-2B14D828CB27}">
      <dsp:nvSpPr>
        <dsp:cNvPr id="0" name=""/>
        <dsp:cNvSpPr/>
      </dsp:nvSpPr>
      <dsp:spPr>
        <a:xfrm>
          <a:off x="721814" y="1573375"/>
          <a:ext cx="582579" cy="582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DE6B4-43E8-463A-B5B5-64574F7C3565}">
      <dsp:nvSpPr>
        <dsp:cNvPr id="0" name=""/>
        <dsp:cNvSpPr/>
      </dsp:nvSpPr>
      <dsp:spPr>
        <a:xfrm>
          <a:off x="1086952" y="2331140"/>
          <a:ext cx="6344429" cy="466063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Seguros	</a:t>
          </a:r>
        </a:p>
      </dsp:txBody>
      <dsp:txXfrm>
        <a:off x="1086952" y="2331140"/>
        <a:ext cx="6344429" cy="466063"/>
      </dsp:txXfrm>
    </dsp:sp>
    <dsp:sp modelId="{D7EF4E12-9575-4B94-B67F-B42947DF6D4C}">
      <dsp:nvSpPr>
        <dsp:cNvPr id="0" name=""/>
        <dsp:cNvSpPr/>
      </dsp:nvSpPr>
      <dsp:spPr>
        <a:xfrm>
          <a:off x="818994" y="2275346"/>
          <a:ext cx="582579" cy="582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E3A3B-B255-4C37-97C7-E9D9DFFD6CEB}">
      <dsp:nvSpPr>
        <dsp:cNvPr id="0" name=""/>
        <dsp:cNvSpPr/>
      </dsp:nvSpPr>
      <dsp:spPr>
        <a:xfrm>
          <a:off x="1013104" y="3030646"/>
          <a:ext cx="6418277" cy="466063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Trabajo y sociales </a:t>
          </a:r>
        </a:p>
      </dsp:txBody>
      <dsp:txXfrm>
        <a:off x="1013104" y="3030646"/>
        <a:ext cx="6418277" cy="466063"/>
      </dsp:txXfrm>
    </dsp:sp>
    <dsp:sp modelId="{E16C1629-1306-4057-8B8B-6980DBE51BA8}">
      <dsp:nvSpPr>
        <dsp:cNvPr id="0" name=""/>
        <dsp:cNvSpPr/>
      </dsp:nvSpPr>
      <dsp:spPr>
        <a:xfrm>
          <a:off x="721814" y="2972388"/>
          <a:ext cx="582579" cy="582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4A5D2-29F3-42AA-8535-1E57AFAC11C8}">
      <dsp:nvSpPr>
        <dsp:cNvPr id="0" name=""/>
        <dsp:cNvSpPr/>
      </dsp:nvSpPr>
      <dsp:spPr>
        <a:xfrm>
          <a:off x="781816" y="3729639"/>
          <a:ext cx="6649565" cy="46606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Vivienda</a:t>
          </a:r>
        </a:p>
      </dsp:txBody>
      <dsp:txXfrm>
        <a:off x="781816" y="3729639"/>
        <a:ext cx="6649565" cy="466063"/>
      </dsp:txXfrm>
    </dsp:sp>
    <dsp:sp modelId="{D9989ABA-6223-4E35-A6EA-575A0FDD4EDE}">
      <dsp:nvSpPr>
        <dsp:cNvPr id="0" name=""/>
        <dsp:cNvSpPr/>
      </dsp:nvSpPr>
      <dsp:spPr>
        <a:xfrm>
          <a:off x="490526" y="3671381"/>
          <a:ext cx="582579" cy="582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86499-7942-46AF-A130-F2D814495B89}">
      <dsp:nvSpPr>
        <dsp:cNvPr id="0" name=""/>
        <dsp:cNvSpPr/>
      </dsp:nvSpPr>
      <dsp:spPr>
        <a:xfrm>
          <a:off x="359753" y="4429145"/>
          <a:ext cx="7071628" cy="46606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Federaciones, asesores y otras </a:t>
          </a:r>
          <a:r>
            <a:rPr lang="es-ES" sz="2000" kern="1200" dirty="0" err="1"/>
            <a:t>org</a:t>
          </a:r>
          <a:r>
            <a:rPr lang="es-ES" sz="2000" kern="1200" dirty="0"/>
            <a:t>. de la ESS</a:t>
          </a:r>
        </a:p>
      </dsp:txBody>
      <dsp:txXfrm>
        <a:off x="359753" y="4429145"/>
        <a:ext cx="7071628" cy="466063"/>
      </dsp:txXfrm>
    </dsp:sp>
    <dsp:sp modelId="{5F812C36-52AA-4CD7-BFFF-09F5F90D80B7}">
      <dsp:nvSpPr>
        <dsp:cNvPr id="0" name=""/>
        <dsp:cNvSpPr/>
      </dsp:nvSpPr>
      <dsp:spPr>
        <a:xfrm>
          <a:off x="68463" y="4370887"/>
          <a:ext cx="582579" cy="5825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3A92F-083D-433E-B6BC-844C91653812}">
      <dsp:nvSpPr>
        <dsp:cNvPr id="0" name=""/>
        <dsp:cNvSpPr/>
      </dsp:nvSpPr>
      <dsp:spPr>
        <a:xfrm>
          <a:off x="1480538" y="528630"/>
          <a:ext cx="3690849" cy="369084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CA902-C203-49AD-BC65-38582FDEC1BE}">
      <dsp:nvSpPr>
        <dsp:cNvPr id="0" name=""/>
        <dsp:cNvSpPr/>
      </dsp:nvSpPr>
      <dsp:spPr>
        <a:xfrm>
          <a:off x="1433554" y="554466"/>
          <a:ext cx="3690849" cy="369084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F07F0-8677-491C-B8DF-31D81B07BAB5}">
      <dsp:nvSpPr>
        <dsp:cNvPr id="0" name=""/>
        <dsp:cNvSpPr/>
      </dsp:nvSpPr>
      <dsp:spPr>
        <a:xfrm>
          <a:off x="1433554" y="554466"/>
          <a:ext cx="3690849" cy="3690849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BBF51-D8F6-4487-84A5-B250F1E63CDB}">
      <dsp:nvSpPr>
        <dsp:cNvPr id="0" name=""/>
        <dsp:cNvSpPr/>
      </dsp:nvSpPr>
      <dsp:spPr>
        <a:xfrm>
          <a:off x="1433554" y="554466"/>
          <a:ext cx="3690849" cy="3690849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D71B-66E9-4C05-8E0E-0F85C9B79EDA}">
      <dsp:nvSpPr>
        <dsp:cNvPr id="0" name=""/>
        <dsp:cNvSpPr/>
      </dsp:nvSpPr>
      <dsp:spPr>
        <a:xfrm>
          <a:off x="2428814" y="1549726"/>
          <a:ext cx="1700329" cy="1700329"/>
        </a:xfrm>
        <a:prstGeom prst="ellipse">
          <a:avLst/>
        </a:prstGeom>
        <a:solidFill>
          <a:srgbClr val="D57B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kern="1200" dirty="0"/>
            <a:t>Población Necesidad de producto o servicio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500" kern="1200" dirty="0"/>
        </a:p>
      </dsp:txBody>
      <dsp:txXfrm>
        <a:off x="2677821" y="1798733"/>
        <a:ext cx="1202315" cy="1202315"/>
      </dsp:txXfrm>
    </dsp:sp>
    <dsp:sp modelId="{3634E1F2-F930-484C-8163-F46572505F4A}">
      <dsp:nvSpPr>
        <dsp:cNvPr id="0" name=""/>
        <dsp:cNvSpPr/>
      </dsp:nvSpPr>
      <dsp:spPr>
        <a:xfrm>
          <a:off x="2683863" y="2199"/>
          <a:ext cx="1190230" cy="1190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Cooperativa</a:t>
          </a:r>
        </a:p>
      </dsp:txBody>
      <dsp:txXfrm>
        <a:off x="2858168" y="176504"/>
        <a:ext cx="841620" cy="841620"/>
      </dsp:txXfrm>
    </dsp:sp>
    <dsp:sp modelId="{4AFE7FF1-2367-4044-8441-B21600965265}">
      <dsp:nvSpPr>
        <dsp:cNvPr id="0" name=""/>
        <dsp:cNvSpPr/>
      </dsp:nvSpPr>
      <dsp:spPr>
        <a:xfrm>
          <a:off x="4486440" y="1804776"/>
          <a:ext cx="1190230" cy="1190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ESTADO/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Mercado</a:t>
          </a:r>
        </a:p>
      </dsp:txBody>
      <dsp:txXfrm>
        <a:off x="4660745" y="1979081"/>
        <a:ext cx="841620" cy="841620"/>
      </dsp:txXfrm>
    </dsp:sp>
    <dsp:sp modelId="{B0588110-25B8-46F4-904D-7B5F2B5B721B}">
      <dsp:nvSpPr>
        <dsp:cNvPr id="0" name=""/>
        <dsp:cNvSpPr/>
      </dsp:nvSpPr>
      <dsp:spPr>
        <a:xfrm>
          <a:off x="2683863" y="3607352"/>
          <a:ext cx="1190230" cy="1190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ECA</a:t>
          </a:r>
        </a:p>
      </dsp:txBody>
      <dsp:txXfrm>
        <a:off x="2858168" y="3781657"/>
        <a:ext cx="841620" cy="841620"/>
      </dsp:txXfrm>
    </dsp:sp>
    <dsp:sp modelId="{DB3FEABA-BC79-42F3-8D30-CC954678F552}">
      <dsp:nvSpPr>
        <dsp:cNvPr id="0" name=""/>
        <dsp:cNvSpPr/>
      </dsp:nvSpPr>
      <dsp:spPr>
        <a:xfrm>
          <a:off x="881286" y="1804776"/>
          <a:ext cx="1190230" cy="1190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PROCOOP</a:t>
          </a:r>
        </a:p>
      </dsp:txBody>
      <dsp:txXfrm>
        <a:off x="1055591" y="1979081"/>
        <a:ext cx="841620" cy="84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138A-6F2A-3640-91EA-685A37D63D24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30594-1CD6-794B-871A-54F3D89828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52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9813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1pPr>
    <a:lvl2pPr marL="484906" algn="l" defTabSz="969813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2pPr>
    <a:lvl3pPr marL="969813" algn="l" defTabSz="969813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3pPr>
    <a:lvl4pPr marL="1454719" algn="l" defTabSz="969813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4pPr>
    <a:lvl5pPr marL="1939625" algn="l" defTabSz="969813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5pPr>
    <a:lvl6pPr marL="2424532" algn="l" defTabSz="969813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6pPr>
    <a:lvl7pPr marL="2909438" algn="l" defTabSz="969813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7pPr>
    <a:lvl8pPr marL="3394344" algn="l" defTabSz="969813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8pPr>
    <a:lvl9pPr marL="3879251" algn="l" defTabSz="969813" rtl="0" eaLnBrk="1" latinLnBrk="0" hangingPunct="1">
      <a:defRPr sz="12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9802" y="1247330"/>
            <a:ext cx="7618810" cy="26534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9802" y="4003098"/>
            <a:ext cx="7618810" cy="184011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098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951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69614" y="405779"/>
            <a:ext cx="2190408" cy="6458944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98391" y="405779"/>
            <a:ext cx="6444244" cy="64589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239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190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101" y="1900109"/>
            <a:ext cx="8761631" cy="31703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101" y="5100470"/>
            <a:ext cx="8761631" cy="16672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829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98391" y="2028895"/>
            <a:ext cx="4317326" cy="483582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42697" y="2028895"/>
            <a:ext cx="4317326" cy="483582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5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16" y="405783"/>
            <a:ext cx="8761631" cy="147315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9714" y="1868348"/>
            <a:ext cx="4297485" cy="9156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9714" y="2783997"/>
            <a:ext cx="4297485" cy="409484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42697" y="1868348"/>
            <a:ext cx="4318648" cy="9156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42697" y="2783997"/>
            <a:ext cx="4318648" cy="409484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14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26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093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16" y="508106"/>
            <a:ext cx="3276353" cy="17783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18650" y="1097372"/>
            <a:ext cx="5142697" cy="54162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9716" y="2286477"/>
            <a:ext cx="3276353" cy="4235980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586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16" y="508106"/>
            <a:ext cx="3276353" cy="17783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4318650" y="1097372"/>
            <a:ext cx="5142697" cy="5416267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9716" y="2286477"/>
            <a:ext cx="3276353" cy="4235980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15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8392" y="405783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8392" y="2028895"/>
            <a:ext cx="8761631" cy="483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98391" y="7064087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C913-FB60-E34D-9BBC-15920ED2CD35}" type="datetimeFigureOut">
              <a:rPr lang="es-ES_tradnl" smtClean="0"/>
              <a:t>10/12/2019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64976" y="7064087"/>
            <a:ext cx="3428464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74380" y="7064087"/>
            <a:ext cx="2285643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9726-F9CD-4944-85DD-17EAB906AA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380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5.jpeg"/><Relationship Id="rId10" Type="http://schemas.microsoft.com/office/2007/relationships/diagramDrawing" Target="../diagrams/drawing4.xml"/><Relationship Id="rId4" Type="http://schemas.openxmlformats.org/officeDocument/2006/relationships/image" Target="../media/image24.jpe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8" y="0"/>
            <a:ext cx="10180747" cy="76370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7940" y="1274322"/>
            <a:ext cx="4817335" cy="1270587"/>
          </a:xfrm>
        </p:spPr>
        <p:txBody>
          <a:bodyPr/>
          <a:lstStyle/>
          <a:p>
            <a:pPr algn="l"/>
            <a:r>
              <a:rPr lang="es-ES_tradnl" b="1" dirty="0">
                <a:solidFill>
                  <a:schemeClr val="bg1"/>
                </a:solidFill>
                <a:latin typeface="Helvetica LT Std Black Condensed" charset="0"/>
                <a:ea typeface="Helvetica LT Std Black Condensed" charset="0"/>
                <a:cs typeface="Helvetica LT Std Black Condensed" charset="0"/>
              </a:rPr>
              <a:t>PRO</a:t>
            </a:r>
            <a:r>
              <a:rPr lang="es-ES_tradnl" dirty="0">
                <a:solidFill>
                  <a:schemeClr val="bg1"/>
                </a:solidFill>
                <a:latin typeface="Helvetica LT Std Condensed" charset="0"/>
                <a:ea typeface="Helvetica LT Std Condensed" charset="0"/>
                <a:cs typeface="Helvetica LT Std Condensed" charset="0"/>
              </a:rPr>
              <a:t>COOP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8635" y="2544905"/>
            <a:ext cx="3399692" cy="1655762"/>
          </a:xfrm>
        </p:spPr>
        <p:txBody>
          <a:bodyPr/>
          <a:lstStyle/>
          <a:p>
            <a:pPr algn="l"/>
            <a:r>
              <a:rPr lang="es-ES_tradnl" b="1" dirty="0">
                <a:solidFill>
                  <a:schemeClr val="bg1"/>
                </a:solidFill>
                <a:latin typeface="Helvetica LT Std Bold Condensed" charset="0"/>
                <a:ea typeface="Helvetica LT Std Bold Condensed" charset="0"/>
                <a:cs typeface="Helvetica LT Std Bold Condensed" charset="0"/>
              </a:rPr>
              <a:t>Programa de Formación </a:t>
            </a:r>
          </a:p>
          <a:p>
            <a:pPr algn="l"/>
            <a:r>
              <a:rPr lang="es-ES_tradnl" b="1" dirty="0">
                <a:solidFill>
                  <a:schemeClr val="bg1"/>
                </a:solidFill>
                <a:latin typeface="Helvetica LT Std Bold Condensed" charset="0"/>
                <a:ea typeface="Helvetica LT Std Bold Condensed" charset="0"/>
                <a:cs typeface="Helvetica LT Std Bold Condensed" charset="0"/>
              </a:rPr>
              <a:t>Cooperativa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6F41DE6-D909-4482-87E8-752E04CF6CA5}"/>
              </a:ext>
            </a:extLst>
          </p:cNvPr>
          <p:cNvSpPr/>
          <p:nvPr/>
        </p:nvSpPr>
        <p:spPr>
          <a:xfrm>
            <a:off x="1113691" y="6269444"/>
            <a:ext cx="6464156" cy="1352144"/>
          </a:xfrm>
          <a:prstGeom prst="rect">
            <a:avLst/>
          </a:prstGeom>
          <a:solidFill>
            <a:srgbClr val="2BB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6" name="3 Imagen" descr="cudecoop_logo_RGB_Alta.png">
            <a:extLst>
              <a:ext uri="{FF2B5EF4-FFF2-40B4-BE49-F238E27FC236}">
                <a16:creationId xmlns:a16="http://schemas.microsoft.com/office/drawing/2014/main" id="{7E06AB15-1E24-436C-BA91-6549596F46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1536" y="6509168"/>
            <a:ext cx="2271109" cy="1021469"/>
          </a:xfrm>
          <a:prstGeom prst="rect">
            <a:avLst/>
          </a:prstGeom>
        </p:spPr>
      </p:pic>
      <p:pic>
        <p:nvPicPr>
          <p:cNvPr id="7" name="5 Imagen" descr="Logo INACOOPnuevo.png">
            <a:extLst>
              <a:ext uri="{FF2B5EF4-FFF2-40B4-BE49-F238E27FC236}">
                <a16:creationId xmlns:a16="http://schemas.microsoft.com/office/drawing/2014/main" id="{C80AFD48-3BE6-4E7B-819A-D3A2226E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55" y="6734796"/>
            <a:ext cx="928032" cy="607329"/>
          </a:xfrm>
          <a:prstGeom prst="rect">
            <a:avLst/>
          </a:prstGeom>
        </p:spPr>
      </p:pic>
      <p:pic>
        <p:nvPicPr>
          <p:cNvPr id="8" name="4 Imagen" descr="INEFOP.jpg">
            <a:extLst>
              <a:ext uri="{FF2B5EF4-FFF2-40B4-BE49-F238E27FC236}">
                <a16:creationId xmlns:a16="http://schemas.microsoft.com/office/drawing/2014/main" id="{ECAAD83D-21F6-41CD-B219-EC9E31870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384" y="6891490"/>
            <a:ext cx="1585189" cy="435265"/>
          </a:xfrm>
          <a:prstGeom prst="rect">
            <a:avLst/>
          </a:prstGeom>
        </p:spPr>
      </p:pic>
      <p:sp>
        <p:nvSpPr>
          <p:cNvPr id="9" name="2 Subtítulo">
            <a:extLst>
              <a:ext uri="{FF2B5EF4-FFF2-40B4-BE49-F238E27FC236}">
                <a16:creationId xmlns:a16="http://schemas.microsoft.com/office/drawing/2014/main" id="{0E4F9A9C-B900-4933-8071-B9051E717E47}"/>
              </a:ext>
            </a:extLst>
          </p:cNvPr>
          <p:cNvSpPr txBox="1">
            <a:spLocks/>
          </p:cNvSpPr>
          <p:nvPr/>
        </p:nvSpPr>
        <p:spPr>
          <a:xfrm>
            <a:off x="3708481" y="4622255"/>
            <a:ext cx="4860539" cy="109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1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11" indent="0" algn="ctr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46" indent="0" algn="ctr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0" algn="ctr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b="1" dirty="0">
                <a:solidFill>
                  <a:srgbClr val="FFB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RESULTADOS</a:t>
            </a:r>
          </a:p>
          <a:p>
            <a:pPr algn="r"/>
            <a:r>
              <a:rPr lang="es-ES" sz="2000" b="1" dirty="0">
                <a:solidFill>
                  <a:srgbClr val="FFB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Dic/2016  - NOV/2019</a:t>
            </a:r>
          </a:p>
        </p:txBody>
      </p:sp>
    </p:spTree>
    <p:extLst>
      <p:ext uri="{BB962C8B-B14F-4D97-AF65-F5344CB8AC3E}">
        <p14:creationId xmlns:p14="http://schemas.microsoft.com/office/powerpoint/2010/main" val="66703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1FE901C7-188D-4AB4-A52D-35A534C44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" y="0"/>
            <a:ext cx="10160084" cy="762158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3596" y="493057"/>
            <a:ext cx="8634651" cy="1119949"/>
          </a:xfrm>
          <a:solidFill>
            <a:srgbClr val="2BB3A3"/>
          </a:solidFill>
          <a:ln>
            <a:solidFill>
              <a:srgbClr val="2BB3A3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555" b="1" dirty="0">
                <a:solidFill>
                  <a:schemeClr val="bg1"/>
                </a:solidFill>
                <a:latin typeface="Calibri"/>
              </a:rPr>
              <a:t>Estrategia de construcción de demanda</a:t>
            </a:r>
            <a:endParaRPr lang="es-ES" sz="3555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EF3-4365-4CEE-B442-3D10EFD70651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66376C-6BFD-4F09-9250-672327F15220}"/>
              </a:ext>
            </a:extLst>
          </p:cNvPr>
          <p:cNvSpPr txBox="1"/>
          <p:nvPr/>
        </p:nvSpPr>
        <p:spPr>
          <a:xfrm>
            <a:off x="793596" y="1645701"/>
            <a:ext cx="87654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/>
              <a:t>DIFUSION DE LA HERRAMIENTA: 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UY" sz="2000" dirty="0"/>
              <a:t>Presentaciones en las federaciones y mesas </a:t>
            </a:r>
            <a:r>
              <a:rPr lang="es-UY" sz="2000" dirty="0" err="1"/>
              <a:t>intercooperativas</a:t>
            </a:r>
            <a:r>
              <a:rPr lang="es-UY" sz="2000" dirty="0"/>
              <a:t> departamentales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UY" sz="2000" dirty="0"/>
              <a:t>Presentaciones en encuentros nacionales y regionales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UY" sz="2000" dirty="0"/>
              <a:t>Espacios específicos en las web institucionales 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UY" sz="2000" dirty="0"/>
              <a:t>Elaboración y difusión de video explicativos, folletos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endParaRPr lang="es-ES" sz="2000" dirty="0"/>
          </a:p>
          <a:p>
            <a:r>
              <a:rPr lang="es-UY" sz="2000" dirty="0"/>
              <a:t>APOYO A LAS COOPERATIVAS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UY" sz="2000" dirty="0"/>
              <a:t>Formulación y concreción de la demanda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UY" sz="2000" dirty="0"/>
              <a:t>Guía y acompañamiento a las cooperativas para llenado de formularios y documentación necesaria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UY" sz="2000" dirty="0"/>
              <a:t>Generación de demandas asociativas entre cooperativas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ES" sz="2000" dirty="0"/>
              <a:t>I</a:t>
            </a:r>
            <a:r>
              <a:rPr lang="es-UY" sz="2000" dirty="0" err="1"/>
              <a:t>nformes</a:t>
            </a:r>
            <a:r>
              <a:rPr lang="es-UY" sz="2000" dirty="0"/>
              <a:t> de sistematización de la demanda</a:t>
            </a:r>
          </a:p>
          <a:p>
            <a:endParaRPr lang="es-ES" sz="2000" dirty="0"/>
          </a:p>
          <a:p>
            <a:r>
              <a:rPr lang="es-UY" sz="2000" dirty="0"/>
              <a:t>ORIENTACIÓN Y PLANES DE FORMACIÓN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UY" sz="2000" dirty="0"/>
              <a:t>Generación de la figura del orientador (apoyo desde las Federaciones)</a:t>
            </a:r>
          </a:p>
          <a:p>
            <a:pPr marL="317440" indent="-317440">
              <a:buFont typeface="Arial" panose="020B0604020202020204" pitchFamily="34" charset="0"/>
              <a:buChar char="•"/>
            </a:pPr>
            <a:r>
              <a:rPr lang="es-UY" sz="2000" dirty="0"/>
              <a:t>Apoyo en la formulación de planes de formación en las cooperativas</a:t>
            </a:r>
          </a:p>
          <a:p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382702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84" cy="7621588"/>
          </a:xfrm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05396" y="357917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Helvetica LT Std Black Condensed" charset="0"/>
              </a:rPr>
              <a:t>CONVENIO INACOOP- CUDECOOP: </a:t>
            </a:r>
            <a:br>
              <a:rPr lang="es-ES" sz="3600" b="1" dirty="0">
                <a:latin typeface="Helvetica LT Std Black Condensed" charset="0"/>
              </a:rPr>
            </a:br>
            <a:r>
              <a:rPr lang="es-ES" sz="2800" b="1" dirty="0">
                <a:latin typeface="Helvetica LT Std Black Condensed" charset="0"/>
              </a:rPr>
              <a:t>Formación de ECAS  y Consultores en el </a:t>
            </a:r>
            <a:br>
              <a:rPr lang="es-ES" sz="2800" b="1" dirty="0">
                <a:latin typeface="Helvetica LT Std Black Condensed" charset="0"/>
              </a:rPr>
            </a:br>
            <a:r>
              <a:rPr lang="es-ES" sz="2800" b="1" dirty="0">
                <a:latin typeface="Helvetica LT Std Black Condensed" charset="0"/>
              </a:rPr>
              <a:t>Módulo Transversal Cooperativo</a:t>
            </a:r>
            <a:endParaRPr lang="es-ES_tradnl" sz="3600" b="1" dirty="0">
              <a:latin typeface="Helvetica LT Std Black Condensed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4B54A2-6264-4652-81AA-F37E81BDA82D}"/>
              </a:ext>
            </a:extLst>
          </p:cNvPr>
          <p:cNvSpPr txBox="1"/>
          <p:nvPr/>
        </p:nvSpPr>
        <p:spPr>
          <a:xfrm>
            <a:off x="2186199" y="4831540"/>
            <a:ext cx="3638144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Helvetica LT Std Black Condensed"/>
              </a:rPr>
              <a:t>611 ACCIONES REALIZADAS</a:t>
            </a:r>
            <a:endParaRPr lang="es-UY" b="1" dirty="0">
              <a:solidFill>
                <a:schemeClr val="bg1"/>
              </a:solidFill>
              <a:latin typeface="Helvetica LT Std Black Condensed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B1C7B2-3BE3-4E12-A68B-D741AE88976C}"/>
              </a:ext>
            </a:extLst>
          </p:cNvPr>
          <p:cNvSpPr/>
          <p:nvPr/>
        </p:nvSpPr>
        <p:spPr>
          <a:xfrm>
            <a:off x="437746" y="2091220"/>
            <a:ext cx="5865846" cy="3970318"/>
          </a:xfrm>
          <a:prstGeom prst="rect">
            <a:avLst/>
          </a:prstGeom>
          <a:solidFill>
            <a:srgbClr val="C1385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s-ES" sz="2800" b="1" dirty="0">
                <a:solidFill>
                  <a:srgbClr val="221F57"/>
                </a:solidFill>
                <a:latin typeface="Helvetica LT Std Black Condensed"/>
              </a:rPr>
              <a:t>4 MÓDULOS: </a:t>
            </a:r>
            <a:endParaRPr lang="es-ES" sz="1800" b="1" dirty="0">
              <a:solidFill>
                <a:srgbClr val="221F57"/>
              </a:solidFill>
              <a:latin typeface="Helvetica LT Std Black Condensed"/>
            </a:endParaRPr>
          </a:p>
          <a:p>
            <a:pPr>
              <a:buFont typeface="Wingdings" pitchFamily="2" charset="2"/>
              <a:buChar char="ü"/>
            </a:pPr>
            <a:r>
              <a:rPr lang="es-ES" sz="2800" i="1" dirty="0">
                <a:solidFill>
                  <a:schemeClr val="bg1"/>
                </a:solidFill>
                <a:latin typeface="Helvetica LT Std Black Condensed"/>
              </a:rPr>
              <a:t>Asociativismo y Economía Social  -  PROCOOP</a:t>
            </a:r>
          </a:p>
          <a:p>
            <a:pPr>
              <a:buFont typeface="Wingdings" pitchFamily="2" charset="2"/>
              <a:buChar char="ü"/>
            </a:pPr>
            <a:r>
              <a:rPr lang="es-ES" sz="2800" i="1" dirty="0">
                <a:solidFill>
                  <a:schemeClr val="bg1"/>
                </a:solidFill>
                <a:latin typeface="Helvetica LT Std Black Condensed"/>
              </a:rPr>
              <a:t>Cooperativismo: rasgos diferenciales, principios y valores </a:t>
            </a:r>
          </a:p>
          <a:p>
            <a:pPr>
              <a:buFont typeface="Wingdings" pitchFamily="2" charset="2"/>
              <a:buChar char="ü"/>
            </a:pPr>
            <a:r>
              <a:rPr lang="es-ES" sz="2800" i="1" dirty="0">
                <a:solidFill>
                  <a:schemeClr val="bg1"/>
                </a:solidFill>
                <a:latin typeface="Helvetica LT Std Black Condensed"/>
              </a:rPr>
              <a:t>Estudios de viabilidad: social, económico, legal.</a:t>
            </a:r>
          </a:p>
          <a:p>
            <a:pPr>
              <a:buFont typeface="Wingdings" pitchFamily="2" charset="2"/>
              <a:buChar char="ü"/>
            </a:pPr>
            <a:r>
              <a:rPr lang="es-ES" sz="2800" i="1" dirty="0">
                <a:solidFill>
                  <a:schemeClr val="bg1"/>
                </a:solidFill>
                <a:latin typeface="Helvetica LT Std Black Condensed"/>
              </a:rPr>
              <a:t>La CEFIC y el plan de formación  en una cooperativa</a:t>
            </a:r>
          </a:p>
        </p:txBody>
      </p:sp>
      <p:pic>
        <p:nvPicPr>
          <p:cNvPr id="13" name="6 Imagen">
            <a:extLst>
              <a:ext uri="{FF2B5EF4-FFF2-40B4-BE49-F238E27FC236}">
                <a16:creationId xmlns:a16="http://schemas.microsoft.com/office/drawing/2014/main" id="{5F1BA217-CF1F-4B84-BBDC-9D4BB2914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99">
            <a:off x="7240549" y="3137189"/>
            <a:ext cx="1411072" cy="1129982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72625148-C6B5-4E14-83DF-27A28D36DB04}"/>
              </a:ext>
            </a:extLst>
          </p:cNvPr>
          <p:cNvSpPr/>
          <p:nvPr/>
        </p:nvSpPr>
        <p:spPr>
          <a:xfrm>
            <a:off x="2588638" y="6273821"/>
            <a:ext cx="3433864" cy="1277184"/>
          </a:xfrm>
          <a:prstGeom prst="rightArrow">
            <a:avLst/>
          </a:prstGeom>
          <a:solidFill>
            <a:srgbClr val="C13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236 a cooperativas y 48 ECAS</a:t>
            </a:r>
            <a:endParaRPr lang="es-UY" dirty="0"/>
          </a:p>
        </p:txBody>
      </p:sp>
      <p:pic>
        <p:nvPicPr>
          <p:cNvPr id="16" name="5 Imagen">
            <a:extLst>
              <a:ext uri="{FF2B5EF4-FFF2-40B4-BE49-F238E27FC236}">
                <a16:creationId xmlns:a16="http://schemas.microsoft.com/office/drawing/2014/main" id="{7AE22236-F92E-4F7D-90FF-08F1BE5B8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04" y="4904634"/>
            <a:ext cx="300336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4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84" cy="7621588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0570" y="314285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Y" sz="3600" b="1" dirty="0">
                <a:latin typeface="Helvetica LT Std Black Condensed" charset="0"/>
              </a:rPr>
              <a:t>ECAS IMPLEMENTANDO ACCIONES</a:t>
            </a:r>
            <a:br>
              <a:rPr lang="es-UY" sz="3600" b="1" dirty="0">
                <a:latin typeface="Helvetica LT Std Black Condensed" charset="0"/>
              </a:rPr>
            </a:br>
            <a:r>
              <a:rPr lang="es-UY" sz="3600" b="1" dirty="0">
                <a:latin typeface="Helvetica LT Std Black Condensed" charset="0"/>
              </a:rPr>
              <a:t> Y TEMAS MÁS SOLICITADOS</a:t>
            </a:r>
            <a:endParaRPr lang="es-ES_tradnl" sz="3600" b="1" dirty="0">
              <a:latin typeface="Helvetica LT Std Black Condensed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4B54A2-6264-4652-81AA-F37E81BDA82D}"/>
              </a:ext>
            </a:extLst>
          </p:cNvPr>
          <p:cNvSpPr txBox="1"/>
          <p:nvPr/>
        </p:nvSpPr>
        <p:spPr>
          <a:xfrm>
            <a:off x="2186199" y="4831540"/>
            <a:ext cx="3638144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Helvetica LT Std Black Condensed"/>
              </a:rPr>
              <a:t>611 ACCIONES REALIZADAS</a:t>
            </a:r>
            <a:endParaRPr lang="es-UY" b="1" dirty="0">
              <a:solidFill>
                <a:schemeClr val="bg1"/>
              </a:solidFill>
              <a:latin typeface="Helvetica LT Std Black Condensed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941EC4-908F-4A3B-9F0D-0816142498AD}"/>
              </a:ext>
            </a:extLst>
          </p:cNvPr>
          <p:cNvSpPr txBox="1"/>
          <p:nvPr/>
        </p:nvSpPr>
        <p:spPr>
          <a:xfrm>
            <a:off x="861330" y="1705404"/>
            <a:ext cx="8623443" cy="1169551"/>
          </a:xfrm>
          <a:prstGeom prst="rect">
            <a:avLst/>
          </a:prstGeom>
          <a:solidFill>
            <a:srgbClr val="2BB3A3"/>
          </a:solidFill>
        </p:spPr>
        <p:txBody>
          <a:bodyPr wrap="square" rtlCol="0">
            <a:spAutoFit/>
          </a:bodyPr>
          <a:lstStyle/>
          <a:p>
            <a:r>
              <a:rPr lang="es-UY" sz="1500" b="1" dirty="0">
                <a:solidFill>
                  <a:srgbClr val="221F57"/>
                </a:solidFill>
                <a:latin typeface="Helvetica LT Std Condensed" charset="0"/>
              </a:rPr>
              <a:t>ECAS que realizaron acciones en el período: </a:t>
            </a:r>
            <a:r>
              <a:rPr lang="es-UY" sz="2000" b="1" dirty="0">
                <a:solidFill>
                  <a:srgbClr val="221F57"/>
                </a:solidFill>
                <a:latin typeface="Helvetica LT Std Condensed" charset="0"/>
              </a:rPr>
              <a:t>74</a:t>
            </a:r>
            <a:r>
              <a:rPr lang="es-UY" sz="1500" b="1" dirty="0">
                <a:solidFill>
                  <a:srgbClr val="221F57"/>
                </a:solidFill>
                <a:latin typeface="Helvetica LT Std Condensed" charset="0"/>
              </a:rPr>
              <a:t> , de ellas, 46 con más de una.</a:t>
            </a:r>
          </a:p>
          <a:p>
            <a:endParaRPr lang="es-UY" sz="1500" b="1" dirty="0">
              <a:solidFill>
                <a:srgbClr val="221F57"/>
              </a:solidFill>
              <a:latin typeface="Helvetica LT Std Condensed" charset="0"/>
            </a:endParaRPr>
          </a:p>
          <a:p>
            <a:r>
              <a:rPr lang="es-UY" sz="1500" b="1" dirty="0" err="1">
                <a:solidFill>
                  <a:srgbClr val="221F57"/>
                </a:solidFill>
                <a:latin typeface="Helvetica LT Std Condensed" charset="0"/>
              </a:rPr>
              <a:t>ECAs</a:t>
            </a:r>
            <a:r>
              <a:rPr lang="es-UY" sz="1500" b="1" dirty="0">
                <a:solidFill>
                  <a:srgbClr val="221F57"/>
                </a:solidFill>
                <a:latin typeface="Helvetica LT Std Condensed" charset="0"/>
              </a:rPr>
              <a:t> cooperativas o vinculadas al </a:t>
            </a:r>
            <a:r>
              <a:rPr lang="es-UY" sz="1500" b="1" dirty="0" err="1">
                <a:solidFill>
                  <a:srgbClr val="221F57"/>
                </a:solidFill>
                <a:latin typeface="Helvetica LT Std Condensed" charset="0"/>
              </a:rPr>
              <a:t>mov</a:t>
            </a:r>
            <a:r>
              <a:rPr lang="es-UY" sz="1500" b="1" dirty="0">
                <a:solidFill>
                  <a:srgbClr val="221F57"/>
                </a:solidFill>
                <a:latin typeface="Helvetica LT Std Condensed" charset="0"/>
              </a:rPr>
              <a:t>. cooperativo: </a:t>
            </a:r>
            <a:r>
              <a:rPr lang="es-UY" sz="2000" b="1" dirty="0">
                <a:solidFill>
                  <a:srgbClr val="221F57"/>
                </a:solidFill>
                <a:latin typeface="Helvetica LT Std Condensed" charset="0"/>
              </a:rPr>
              <a:t>25</a:t>
            </a:r>
            <a:r>
              <a:rPr lang="es-UY" sz="1500" b="1" dirty="0">
                <a:solidFill>
                  <a:srgbClr val="221F57"/>
                </a:solidFill>
                <a:latin typeface="Helvetica LT Std Condensed" charset="0"/>
              </a:rPr>
              <a:t> (entre las 46 ECAS con más de una acción).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EE8E915-308C-4160-940B-D96D062C0EFC}"/>
              </a:ext>
            </a:extLst>
          </p:cNvPr>
          <p:cNvSpPr/>
          <p:nvPr/>
        </p:nvSpPr>
        <p:spPr>
          <a:xfrm>
            <a:off x="811211" y="2963993"/>
            <a:ext cx="8561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400" b="1" dirty="0">
                <a:solidFill>
                  <a:srgbClr val="221F57"/>
                </a:solidFill>
                <a:latin typeface="Helvetica LT Std Condensed" charset="0"/>
              </a:rPr>
              <a:t>Temáticas de capacitación o asistencia técnica demandadas por las organizaciones beneficiarias (solicitadas, en proceso de ejecución o terminadas):</a:t>
            </a:r>
          </a:p>
        </p:txBody>
      </p:sp>
      <p:graphicFrame>
        <p:nvGraphicFramePr>
          <p:cNvPr id="9" name="5 Tabla">
            <a:extLst>
              <a:ext uri="{FF2B5EF4-FFF2-40B4-BE49-F238E27FC236}">
                <a16:creationId xmlns:a16="http://schemas.microsoft.com/office/drawing/2014/main" id="{4C66938F-8DAF-4A57-8161-DD7AC479A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03253"/>
              </p:ext>
            </p:extLst>
          </p:nvPr>
        </p:nvGraphicFramePr>
        <p:xfrm>
          <a:off x="2115899" y="3569915"/>
          <a:ext cx="5374399" cy="3823099"/>
        </p:xfrm>
        <a:graphic>
          <a:graphicData uri="http://schemas.openxmlformats.org/drawingml/2006/table">
            <a:tbl>
              <a:tblPr/>
              <a:tblGrid>
                <a:gridCol w="4415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Temática: las 15 categorías principales demandadas en 507 acciones: 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Nº de acciones 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Módulo Transversal Cooperativo y gestión cooperativa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Administración, contabilidad, gestión comercial del rubro.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(en seco, tradicional, electricidad, sanitaria)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 cooperativa y gestión humana (liderazgo)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 de negocio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Herramientas informáticas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Planificación estratégica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a la salud (tisanería, cocina, camilleros, auxiliares)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Comunicación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Cooperativas de vivienda y el IAT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SNIC - Atención a la dependencia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Fomento Rural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Atención al cliente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Calidad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Prevención laboral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74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Otras (frecuencia menor a 6)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040" marR="9040" marT="9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0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id="{7EF58EC1-410A-4B6D-952E-90E3DAC68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" y="-26261"/>
            <a:ext cx="10160084" cy="76215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415" y="244253"/>
            <a:ext cx="8761631" cy="1473155"/>
          </a:xfrm>
        </p:spPr>
        <p:txBody>
          <a:bodyPr>
            <a:noAutofit/>
          </a:bodyPr>
          <a:lstStyle/>
          <a:p>
            <a:pPr algn="ctr"/>
            <a:r>
              <a:rPr lang="es-UY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 Black Condensed" charset="0"/>
              </a:rPr>
              <a:t>PENSANDO NUESTRO HACER</a:t>
            </a:r>
            <a:endParaRPr lang="es-ES_tradnl" sz="4000" b="1" dirty="0">
              <a:solidFill>
                <a:schemeClr val="tx1">
                  <a:lumMod val="95000"/>
                  <a:lumOff val="5000"/>
                </a:schemeClr>
              </a:solidFill>
              <a:latin typeface="Helvetica LT Std Black Condensed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842DA38-E4CF-4D7D-B589-07C40F7D8C1A}"/>
              </a:ext>
            </a:extLst>
          </p:cNvPr>
          <p:cNvSpPr/>
          <p:nvPr/>
        </p:nvSpPr>
        <p:spPr>
          <a:xfrm>
            <a:off x="156726" y="2129981"/>
            <a:ext cx="4121858" cy="1754326"/>
          </a:xfrm>
          <a:prstGeom prst="rect">
            <a:avLst/>
          </a:prstGeom>
          <a:solidFill>
            <a:srgbClr val="2BB3A3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 Black Condensed"/>
                <a:cs typeface="Calibri" pitchFamily="34" charset="0"/>
              </a:rPr>
              <a:t>Presente y perspectivas del cooperativismo joven: Análisis descriptivo y propositivo de las limitaciones y oportunidades que atraviesan las cooperativas de jóvenes en el Uruguay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153BFDC-75ED-40FF-82D5-97759BE3F853}"/>
              </a:ext>
            </a:extLst>
          </p:cNvPr>
          <p:cNvSpPr/>
          <p:nvPr/>
        </p:nvSpPr>
        <p:spPr>
          <a:xfrm>
            <a:off x="169117" y="5093886"/>
            <a:ext cx="4121858" cy="923330"/>
          </a:xfrm>
          <a:prstGeom prst="rect">
            <a:avLst/>
          </a:prstGeom>
          <a:solidFill>
            <a:srgbClr val="FFB239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 Black Condensed"/>
                <a:cs typeface="Calibri" pitchFamily="34" charset="0"/>
              </a:rPr>
              <a:t>Contribución a la metodología de Asistencia Técnica para cooperativas: un modelo aplicado al caso uruguayo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8289A6-C956-4118-8014-9B89F4E4EEFC}"/>
              </a:ext>
            </a:extLst>
          </p:cNvPr>
          <p:cNvSpPr/>
          <p:nvPr/>
        </p:nvSpPr>
        <p:spPr>
          <a:xfrm>
            <a:off x="168040" y="3891211"/>
            <a:ext cx="4121858" cy="1200329"/>
          </a:xfrm>
          <a:prstGeom prst="rect">
            <a:avLst/>
          </a:prstGeom>
          <a:solidFill>
            <a:srgbClr val="C13857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 Black Condensed"/>
                <a:cs typeface="Calibri" pitchFamily="34" charset="0"/>
              </a:rPr>
              <a:t>“ESS AHORA”</a:t>
            </a:r>
          </a:p>
          <a:p>
            <a:pPr algn="just"/>
            <a:r>
              <a:rPr lang="es-E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elvetica LT Std Black Condensed"/>
                <a:cs typeface="Calibri" pitchFamily="34" charset="0"/>
              </a:rPr>
              <a:t>Intercooperación</a:t>
            </a: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 Black Condensed"/>
                <a:cs typeface="Calibri" pitchFamily="34" charset="0"/>
              </a:rPr>
              <a:t>, intermediación y consumo responsable en la otra economía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D9F2652-A7F5-4FA1-A3EE-C4E1373FC6A2}"/>
              </a:ext>
            </a:extLst>
          </p:cNvPr>
          <p:cNvSpPr/>
          <p:nvPr/>
        </p:nvSpPr>
        <p:spPr>
          <a:xfrm>
            <a:off x="168039" y="6030699"/>
            <a:ext cx="4121858" cy="1477328"/>
          </a:xfrm>
          <a:prstGeom prst="rect">
            <a:avLst/>
          </a:prstGeom>
          <a:solidFill>
            <a:srgbClr val="2BB3A3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 Black Condensed"/>
                <a:cs typeface="Calibri" pitchFamily="34" charset="0"/>
              </a:rPr>
              <a:t>Cooperativas de artistas en Uruguay a diez años de su creación. Análisis de su naturaleza, funcionamiento y de propuestas de política para su desarrollo.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B0B1C1-DB26-4D2E-999A-3C4430D41E0A}"/>
              </a:ext>
            </a:extLst>
          </p:cNvPr>
          <p:cNvSpPr txBox="1"/>
          <p:nvPr/>
        </p:nvSpPr>
        <p:spPr>
          <a:xfrm>
            <a:off x="1528864" y="1352715"/>
            <a:ext cx="6769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PROPUESTAS RECIBIDAS, 4 APROBADAS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3EBD0E-B30C-43C8-AE2D-C8D0DEEBE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899" y="2660988"/>
            <a:ext cx="5673962" cy="401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2719586F-6F3E-402B-872A-35B46C360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1" y="3435"/>
            <a:ext cx="10188363" cy="7642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C8C53E-92AF-41A7-A059-6976B152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UY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LT Std Black Condensed" charset="0"/>
              </a:rPr>
              <a:t>TRABAJO INTERINSTITUCIONAL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70B07E-2F36-4C1C-9447-7AA399EB7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UY" dirty="0"/>
              <a:t>Construcción colectiva: Comisión de Seguimiento,  Comité de Gestión, Equipos de trabajo.</a:t>
            </a:r>
          </a:p>
          <a:p>
            <a:pPr lvl="0"/>
            <a:r>
              <a:rPr lang="es-UY" dirty="0"/>
              <a:t>Herramientas de difusión, comunicación (Web, Videos, folletos, referentes locales)</a:t>
            </a:r>
          </a:p>
          <a:p>
            <a:pPr lvl="0"/>
            <a:r>
              <a:rPr lang="es-UY" dirty="0"/>
              <a:t>Criterios, reglamentos, formularios  (elaboración, unificar, definición)</a:t>
            </a:r>
          </a:p>
          <a:p>
            <a:pPr lvl="0"/>
            <a:r>
              <a:rPr lang="es-UY" dirty="0"/>
              <a:t>Equipos técnicos (conformación, intercambio, fortalecimiento)</a:t>
            </a:r>
          </a:p>
          <a:p>
            <a:pPr lvl="0"/>
            <a:r>
              <a:rPr lang="es-UY" dirty="0"/>
              <a:t>Apropiación de la herramienta por parte de las instituciones, los equipos de trabajo, las federaciones, las mesas, las cooperativas.</a:t>
            </a:r>
          </a:p>
          <a:p>
            <a:pPr lvl="0"/>
            <a:r>
              <a:rPr lang="es-UY" dirty="0"/>
              <a:t>Articulación de la herramienta con otras políticas publicas (del INACOOP, INEFOP y de otras instituciones).</a:t>
            </a:r>
          </a:p>
          <a:p>
            <a:pPr marL="0" indent="0">
              <a:buNone/>
            </a:pPr>
            <a:endParaRPr lang="es-U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574B91-B451-440C-9F78-D6F56F0E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EF3-4365-4CEE-B442-3D10EFD70651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50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0" y="-88311"/>
            <a:ext cx="10188363" cy="76428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392" y="759735"/>
            <a:ext cx="8761631" cy="1473155"/>
          </a:xfrm>
        </p:spPr>
        <p:txBody>
          <a:bodyPr>
            <a:normAutofit/>
          </a:bodyPr>
          <a:lstStyle/>
          <a:p>
            <a:pPr algn="ctr"/>
            <a:r>
              <a:rPr lang="es-ES" sz="6000" b="1">
                <a:solidFill>
                  <a:schemeClr val="bg1"/>
                </a:solidFill>
                <a:latin typeface="Helvetica LT Std Black Condensed" charset="0"/>
              </a:rPr>
              <a:t>Proceso Procoop</a:t>
            </a:r>
            <a:endParaRPr lang="es-ES_tradnl" sz="6000" b="1" dirty="0">
              <a:solidFill>
                <a:schemeClr val="bg1"/>
              </a:solidFill>
              <a:latin typeface="Helvetica LT Std Black Condensed" charset="0"/>
              <a:ea typeface="Helvetica LT Std Black Condensed" charset="0"/>
              <a:cs typeface="Helvetica LT Std Black Condensed" charset="0"/>
            </a:endParaRPr>
          </a:p>
        </p:txBody>
      </p:sp>
      <p:graphicFrame>
        <p:nvGraphicFramePr>
          <p:cNvPr id="6" name="Marcador de contenido 10">
            <a:extLst>
              <a:ext uri="{FF2B5EF4-FFF2-40B4-BE49-F238E27FC236}">
                <a16:creationId xmlns:a16="http://schemas.microsoft.com/office/drawing/2014/main" id="{C8C5C5D4-FB09-40C7-B13F-F3302BEE6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110775"/>
              </p:ext>
            </p:extLst>
          </p:nvPr>
        </p:nvGraphicFramePr>
        <p:xfrm>
          <a:off x="787214" y="1943183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9 Imagen">
            <a:extLst>
              <a:ext uri="{FF2B5EF4-FFF2-40B4-BE49-F238E27FC236}">
                <a16:creationId xmlns:a16="http://schemas.microsoft.com/office/drawing/2014/main" id="{90890F81-5AEE-4553-B050-82F245D409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8"/>
          <a:stretch/>
        </p:blipFill>
        <p:spPr>
          <a:xfrm>
            <a:off x="3616826" y="5776592"/>
            <a:ext cx="2710752" cy="1381311"/>
          </a:xfrm>
          <a:prstGeom prst="rect">
            <a:avLst/>
          </a:prstGeom>
        </p:spPr>
      </p:pic>
      <p:pic>
        <p:nvPicPr>
          <p:cNvPr id="8" name="5 Imagen">
            <a:extLst>
              <a:ext uri="{FF2B5EF4-FFF2-40B4-BE49-F238E27FC236}">
                <a16:creationId xmlns:a16="http://schemas.microsoft.com/office/drawing/2014/main" id="{596FE074-BAAF-4746-8717-01885B9277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07" y="5692833"/>
            <a:ext cx="1872000" cy="1404000"/>
          </a:xfrm>
          <a:prstGeom prst="rect">
            <a:avLst/>
          </a:prstGeom>
        </p:spPr>
      </p:pic>
      <p:pic>
        <p:nvPicPr>
          <p:cNvPr id="11" name="6 Imagen">
            <a:extLst>
              <a:ext uri="{FF2B5EF4-FFF2-40B4-BE49-F238E27FC236}">
                <a16:creationId xmlns:a16="http://schemas.microsoft.com/office/drawing/2014/main" id="{842F7184-09BE-488C-A2FC-B2EB669B98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0" y="5692833"/>
            <a:ext cx="935655" cy="15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6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" y="0"/>
            <a:ext cx="10160084" cy="7621588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0570" y="314285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Helvetica LT Std Black Condensed" charset="0"/>
              </a:rPr>
              <a:t>ACCIONES CULMINADAS 2017 - 2019 </a:t>
            </a:r>
            <a:endParaRPr lang="es-ES_tradnl" sz="3600" b="1" dirty="0">
              <a:latin typeface="Helvetica LT Std Black Condensed" charset="0"/>
            </a:endParaRPr>
          </a:p>
        </p:txBody>
      </p:sp>
      <p:graphicFrame>
        <p:nvGraphicFramePr>
          <p:cNvPr id="7" name="5 Tabla">
            <a:extLst>
              <a:ext uri="{FF2B5EF4-FFF2-40B4-BE49-F238E27FC236}">
                <a16:creationId xmlns:a16="http://schemas.microsoft.com/office/drawing/2014/main" id="{20C35E0F-4B31-457B-AE7B-7B1105CF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73844"/>
              </p:ext>
            </p:extLst>
          </p:nvPr>
        </p:nvGraphicFramePr>
        <p:xfrm>
          <a:off x="891189" y="1689924"/>
          <a:ext cx="8220392" cy="229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5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687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es-ES" sz="1801" b="1" kern="1200" dirty="0">
                        <a:solidFill>
                          <a:schemeClr val="lt1"/>
                        </a:solidFill>
                        <a:latin typeface="Helvetica LT Std Black Condensed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s-ES" sz="1801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CAPACITACIONES</a:t>
                      </a:r>
                    </a:p>
                  </a:txBody>
                  <a:tcPr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s-ES" sz="1801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ASISTENCIAS TECNICAS</a:t>
                      </a:r>
                    </a:p>
                  </a:txBody>
                  <a:tcPr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es-ES" sz="1801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CONSULTORIAS DE INVESTIGACION</a:t>
                      </a:r>
                    </a:p>
                  </a:txBody>
                  <a:tcPr>
                    <a:solidFill>
                      <a:srgbClr val="221F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64"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Compromiso Convenio I y II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37174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Realizado I y II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% </a:t>
                      </a:r>
                      <a:r>
                        <a:rPr lang="es-ES" sz="1801" kern="1200" dirty="0" err="1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cumplim</a:t>
                      </a:r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196%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613240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1CA7FCB-523A-4704-A985-ACEA649CF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56648"/>
              </p:ext>
            </p:extLst>
          </p:nvPr>
        </p:nvGraphicFramePr>
        <p:xfrm>
          <a:off x="878015" y="4293096"/>
          <a:ext cx="8275713" cy="286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157">
                  <a:extLst>
                    <a:ext uri="{9D8B030D-6E8A-4147-A177-3AD203B41FA5}">
                      <a16:colId xmlns:a16="http://schemas.microsoft.com/office/drawing/2014/main" val="3212740311"/>
                    </a:ext>
                  </a:extLst>
                </a:gridCol>
                <a:gridCol w="2305307">
                  <a:extLst>
                    <a:ext uri="{9D8B030D-6E8A-4147-A177-3AD203B41FA5}">
                      <a16:colId xmlns:a16="http://schemas.microsoft.com/office/drawing/2014/main" val="269552270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927438981"/>
                    </a:ext>
                  </a:extLst>
                </a:gridCol>
                <a:gridCol w="2011017">
                  <a:extLst>
                    <a:ext uri="{9D8B030D-6E8A-4147-A177-3AD203B41FA5}">
                      <a16:colId xmlns:a16="http://schemas.microsoft.com/office/drawing/2014/main" val="4029356016"/>
                    </a:ext>
                  </a:extLst>
                </a:gridCol>
              </a:tblGrid>
              <a:tr h="568485">
                <a:tc>
                  <a:txBody>
                    <a:bodyPr/>
                    <a:lstStyle/>
                    <a:p>
                      <a:endParaRPr lang="es-UY" dirty="0">
                        <a:latin typeface="Helvetica LT Std Black Condensed"/>
                      </a:endParaRPr>
                    </a:p>
                  </a:txBody>
                  <a:tcPr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INEFOP</a:t>
                      </a:r>
                    </a:p>
                  </a:txBody>
                  <a:tcPr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INACOOP</a:t>
                      </a:r>
                    </a:p>
                  </a:txBody>
                  <a:tcPr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Cooperativas</a:t>
                      </a:r>
                    </a:p>
                  </a:txBody>
                  <a:tcPr>
                    <a:solidFill>
                      <a:srgbClr val="221F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141319"/>
                  </a:ext>
                </a:extLst>
              </a:tr>
              <a:tr h="742121"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Comprometidos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80.000.000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24.000.000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0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01875"/>
                  </a:ext>
                </a:extLst>
              </a:tr>
              <a:tr h="429960"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Ejecutados + comprometidos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43.282.737 + 18.007.787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16.830.928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7.548.310</a:t>
                      </a:r>
                    </a:p>
                    <a:p>
                      <a:endParaRPr lang="es-UY" dirty="0">
                        <a:latin typeface="Helvetica LT Std Black Condensed"/>
                      </a:endParaRPr>
                    </a:p>
                  </a:txBody>
                  <a:tcPr>
                    <a:solidFill>
                      <a:srgbClr val="C13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02114"/>
                  </a:ext>
                </a:extLst>
              </a:tr>
              <a:tr h="429960">
                <a:tc>
                  <a:txBody>
                    <a:bodyPr/>
                    <a:lstStyle/>
                    <a:p>
                      <a:endParaRPr lang="es-UY" dirty="0">
                        <a:latin typeface="Helvetica LT Std Black Condensed"/>
                      </a:endParaRP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54% + 22</a:t>
                      </a:r>
                      <a:r>
                        <a:rPr lang="es-UY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%=76%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latin typeface="Helvetica LT Std Black Condensed"/>
                        </a:rPr>
                        <a:t>70%</a:t>
                      </a:r>
                    </a:p>
                  </a:txBody>
                  <a:tcPr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801" kern="1200" dirty="0">
                          <a:solidFill>
                            <a:schemeClr val="dk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12% de lo ejecutado</a:t>
                      </a:r>
                    </a:p>
                    <a:p>
                      <a:endParaRPr lang="es-UY" dirty="0">
                        <a:latin typeface="Helvetica LT Std Black Condensed"/>
                      </a:endParaRPr>
                    </a:p>
                  </a:txBody>
                  <a:tcPr>
                    <a:solidFill>
                      <a:srgbClr val="C13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7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7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25"/>
            <a:ext cx="10160084" cy="7621588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0570" y="314285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Helvetica LT Std Black Condensed" charset="0"/>
              </a:rPr>
              <a:t>PARTICIPANTES</a:t>
            </a:r>
            <a:endParaRPr lang="es-ES_tradnl" sz="3600" b="1" dirty="0">
              <a:latin typeface="Helvetica LT Std Black Condensed" charset="0"/>
            </a:endParaRPr>
          </a:p>
        </p:txBody>
      </p:sp>
      <p:graphicFrame>
        <p:nvGraphicFramePr>
          <p:cNvPr id="9" name="3 Tabla">
            <a:extLst>
              <a:ext uri="{FF2B5EF4-FFF2-40B4-BE49-F238E27FC236}">
                <a16:creationId xmlns:a16="http://schemas.microsoft.com/office/drawing/2014/main" id="{CE56C817-B6E5-483B-82C4-1A54CC4A0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85403"/>
              </p:ext>
            </p:extLst>
          </p:nvPr>
        </p:nvGraphicFramePr>
        <p:xfrm>
          <a:off x="906579" y="1514446"/>
          <a:ext cx="8189611" cy="1984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03141979"/>
                    </a:ext>
                  </a:extLst>
                </a:gridCol>
                <a:gridCol w="250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0846">
                <a:tc>
                  <a:txBody>
                    <a:bodyPr/>
                    <a:lstStyle/>
                    <a:p>
                      <a:pPr marL="0" algn="l" defTabSz="914423" rtl="0" eaLnBrk="1" fontAlgn="b" latinLnBrk="0" hangingPunct="1">
                        <a:lnSpc>
                          <a:spcPct val="150000"/>
                        </a:lnSpc>
                      </a:pPr>
                      <a:endParaRPr lang="es-ES" sz="1801" b="1" kern="1200" dirty="0">
                        <a:solidFill>
                          <a:schemeClr val="lt1"/>
                        </a:solidFill>
                        <a:latin typeface="Helvetica LT Std Black Condensed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s-ES" sz="1801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Cooperativas</a:t>
                      </a:r>
                    </a:p>
                  </a:txBody>
                  <a:tcPr marL="9525" marR="9525" marT="9525" marB="0" anchor="b"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s-ES" sz="1801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Acciones</a:t>
                      </a:r>
                    </a:p>
                  </a:txBody>
                  <a:tcPr marL="9525" marR="9525" marT="9525" marB="0" anchor="b"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s-ES" sz="1801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Personas</a:t>
                      </a:r>
                    </a:p>
                  </a:txBody>
                  <a:tcPr marL="9525" marR="9525" marT="9525" marB="0" anchor="b">
                    <a:solidFill>
                      <a:srgbClr val="221F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875">
                <a:tc>
                  <a:txBody>
                    <a:bodyPr/>
                    <a:lstStyle/>
                    <a:p>
                      <a:pPr marL="0" algn="l" defTabSz="914423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s-ES" sz="1801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2017- 2019</a:t>
                      </a:r>
                    </a:p>
                  </a:txBody>
                  <a:tcPr marL="9525" marR="9525" marT="9525" marB="0" anchor="b">
                    <a:solidFill>
                      <a:srgbClr val="221F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s-ES" sz="3600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406</a:t>
                      </a:r>
                    </a:p>
                  </a:txBody>
                  <a:tcPr marL="9525" marR="9525" marT="9525" marB="0" anchor="b"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s-ES" sz="3600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451</a:t>
                      </a:r>
                    </a:p>
                  </a:txBody>
                  <a:tcPr marL="9525" marR="9525" marT="9525" marB="0" anchor="b">
                    <a:solidFill>
                      <a:srgbClr val="C138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23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s-ES" sz="3600" b="1" kern="1200" dirty="0">
                          <a:solidFill>
                            <a:schemeClr val="lt1"/>
                          </a:solidFill>
                          <a:latin typeface="Helvetica LT Std Black Condensed"/>
                          <a:ea typeface="+mn-ea"/>
                          <a:cs typeface="+mn-cs"/>
                        </a:rPr>
                        <a:t>6118</a:t>
                      </a:r>
                    </a:p>
                  </a:txBody>
                  <a:tcPr marL="9525" marR="9525" marT="9525" marB="0" anchor="b">
                    <a:solidFill>
                      <a:srgbClr val="C13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4 Imagen">
            <a:extLst>
              <a:ext uri="{FF2B5EF4-FFF2-40B4-BE49-F238E27FC236}">
                <a16:creationId xmlns:a16="http://schemas.microsoft.com/office/drawing/2014/main" id="{6CF72034-D670-44DD-B5D7-4A0A8B92B3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926116" y="3943992"/>
            <a:ext cx="2696561" cy="1769618"/>
          </a:xfrm>
          <a:prstGeom prst="rect">
            <a:avLst/>
          </a:prstGeom>
        </p:spPr>
      </p:pic>
      <p:pic>
        <p:nvPicPr>
          <p:cNvPr id="11" name="6 Imagen">
            <a:extLst>
              <a:ext uri="{FF2B5EF4-FFF2-40B4-BE49-F238E27FC236}">
                <a16:creationId xmlns:a16="http://schemas.microsoft.com/office/drawing/2014/main" id="{069F1576-E123-435C-BFB7-C68E4842EB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4"/>
          <a:stretch/>
        </p:blipFill>
        <p:spPr>
          <a:xfrm>
            <a:off x="5313961" y="5713610"/>
            <a:ext cx="2770850" cy="1692000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7E95ED2-E206-4FB3-929C-CE45FC2E9689}"/>
              </a:ext>
            </a:extLst>
          </p:cNvPr>
          <p:cNvSpPr/>
          <p:nvPr/>
        </p:nvSpPr>
        <p:spPr>
          <a:xfrm>
            <a:off x="926116" y="5861024"/>
            <a:ext cx="3433864" cy="1277184"/>
          </a:xfrm>
          <a:prstGeom prst="rightArrow">
            <a:avLst/>
          </a:prstGeom>
          <a:solidFill>
            <a:srgbClr val="C13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r>
              <a:rPr lang="es-ES" dirty="0"/>
              <a:t>190 cooperativas reiteraron su solicitud en convenio</a:t>
            </a:r>
            <a:endParaRPr lang="es-UY" dirty="0"/>
          </a:p>
          <a:p>
            <a:pPr algn="ctr"/>
            <a:endParaRPr lang="es-UY" dirty="0"/>
          </a:p>
        </p:txBody>
      </p:sp>
      <p:sp>
        <p:nvSpPr>
          <p:cNvPr id="12" name="5 CuadroTexto">
            <a:extLst>
              <a:ext uri="{FF2B5EF4-FFF2-40B4-BE49-F238E27FC236}">
                <a16:creationId xmlns:a16="http://schemas.microsoft.com/office/drawing/2014/main" id="{C1BDF42B-FF75-41E0-A20B-71A875172BE1}"/>
              </a:ext>
            </a:extLst>
          </p:cNvPr>
          <p:cNvSpPr txBox="1"/>
          <p:nvPr/>
        </p:nvSpPr>
        <p:spPr>
          <a:xfrm>
            <a:off x="7512014" y="3871205"/>
            <a:ext cx="1584176" cy="1561325"/>
          </a:xfrm>
          <a:prstGeom prst="rect">
            <a:avLst/>
          </a:prstGeom>
          <a:solidFill>
            <a:srgbClr val="221F5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UY" dirty="0">
              <a:solidFill>
                <a:schemeClr val="bg1"/>
              </a:solidFill>
            </a:endParaRPr>
          </a:p>
          <a:p>
            <a:pPr algn="ctr"/>
            <a:r>
              <a:rPr lang="es-UY" dirty="0">
                <a:solidFill>
                  <a:schemeClr val="bg1"/>
                </a:solidFill>
              </a:rPr>
              <a:t>Inversión por participante: $ 12.500</a:t>
            </a:r>
          </a:p>
          <a:p>
            <a:pPr algn="ctr"/>
            <a:endParaRPr lang="es-U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84" cy="7621588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0570" y="314285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Helvetica LT Std Black Condensed" charset="0"/>
              </a:rPr>
              <a:t>ACCIONES TOTALES</a:t>
            </a:r>
            <a:endParaRPr lang="es-ES_tradnl" sz="3600" b="1" dirty="0">
              <a:latin typeface="Helvetica LT Std Black Condensed" charset="0"/>
            </a:endParaRPr>
          </a:p>
        </p:txBody>
      </p:sp>
      <p:graphicFrame>
        <p:nvGraphicFramePr>
          <p:cNvPr id="16" name="5 Marcador de contenido">
            <a:extLst>
              <a:ext uri="{FF2B5EF4-FFF2-40B4-BE49-F238E27FC236}">
                <a16:creationId xmlns:a16="http://schemas.microsoft.com/office/drawing/2014/main" id="{29A6E43D-2975-4DE4-A314-CC505F3D6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947155"/>
              </p:ext>
            </p:extLst>
          </p:nvPr>
        </p:nvGraphicFramePr>
        <p:xfrm>
          <a:off x="1319212" y="1865191"/>
          <a:ext cx="7519987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8 Flecha izquierda y derecha">
            <a:extLst>
              <a:ext uri="{FF2B5EF4-FFF2-40B4-BE49-F238E27FC236}">
                <a16:creationId xmlns:a16="http://schemas.microsoft.com/office/drawing/2014/main" id="{771B789B-E276-486A-AF9B-9691DCE0AAAC}"/>
              </a:ext>
            </a:extLst>
          </p:cNvPr>
          <p:cNvSpPr/>
          <p:nvPr/>
        </p:nvSpPr>
        <p:spPr>
          <a:xfrm>
            <a:off x="6691330" y="4706338"/>
            <a:ext cx="1872208" cy="504056"/>
          </a:xfrm>
          <a:prstGeom prst="leftRightArrow">
            <a:avLst/>
          </a:prstGeom>
          <a:solidFill>
            <a:srgbClr val="C13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4476C0D0-D03D-4F64-BA08-D07431A53FD8}"/>
              </a:ext>
            </a:extLst>
          </p:cNvPr>
          <p:cNvSpPr txBox="1"/>
          <p:nvPr/>
        </p:nvSpPr>
        <p:spPr>
          <a:xfrm>
            <a:off x="6829161" y="481624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lt1"/>
                </a:solidFill>
                <a:latin typeface="Helvetica LT Std Black Condensed"/>
              </a:rPr>
              <a:t>131 INSCRIPTAS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4B54A2-6264-4652-81AA-F37E81BDA82D}"/>
              </a:ext>
            </a:extLst>
          </p:cNvPr>
          <p:cNvSpPr txBox="1"/>
          <p:nvPr/>
        </p:nvSpPr>
        <p:spPr>
          <a:xfrm>
            <a:off x="2186199" y="4831540"/>
            <a:ext cx="3638144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Helvetica LT Std Black Condensed"/>
              </a:rPr>
              <a:t>611 ACCIONES REALIZADAS</a:t>
            </a:r>
            <a:endParaRPr lang="es-UY" b="1" dirty="0">
              <a:solidFill>
                <a:schemeClr val="bg1"/>
              </a:solidFill>
              <a:latin typeface="Helvetica LT Std Black Condensed"/>
            </a:endParaRPr>
          </a:p>
        </p:txBody>
      </p:sp>
      <p:pic>
        <p:nvPicPr>
          <p:cNvPr id="19" name="10 Imagen">
            <a:extLst>
              <a:ext uri="{FF2B5EF4-FFF2-40B4-BE49-F238E27FC236}">
                <a16:creationId xmlns:a16="http://schemas.microsoft.com/office/drawing/2014/main" id="{0E9F7024-928B-4B03-8B2E-27D9D4EBB7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5" y="5618497"/>
            <a:ext cx="1519892" cy="1721584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AE17346-E440-45B9-AEA0-44DDB07D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25" y="5741895"/>
            <a:ext cx="2398140" cy="15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1 Imagen">
            <a:extLst>
              <a:ext uri="{FF2B5EF4-FFF2-40B4-BE49-F238E27FC236}">
                <a16:creationId xmlns:a16="http://schemas.microsoft.com/office/drawing/2014/main" id="{3188EB56-B230-4915-8A49-B574C669BA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1" y="5672503"/>
            <a:ext cx="2195736" cy="16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392" y="405783"/>
            <a:ext cx="8761631" cy="1473155"/>
          </a:xfrm>
        </p:spPr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84" cy="7621588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20570" y="314285"/>
            <a:ext cx="8761631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cap="all" dirty="0">
                <a:latin typeface="Helvetica LT Std Black Condensed" charset="0"/>
              </a:rPr>
              <a:t>Acciones en cooperativas </a:t>
            </a:r>
            <a:br>
              <a:rPr lang="es-ES" sz="3600" b="1" cap="all" dirty="0">
                <a:latin typeface="Helvetica LT Std Black Condensed" charset="0"/>
              </a:rPr>
            </a:br>
            <a:r>
              <a:rPr lang="es-ES" sz="3600" b="1" cap="all" dirty="0">
                <a:latin typeface="Helvetica LT Std Black Condensed" charset="0"/>
              </a:rPr>
              <a:t>por departamento</a:t>
            </a:r>
            <a:endParaRPr lang="es-ES_tradnl" sz="3600" b="1" cap="all" dirty="0">
              <a:latin typeface="Helvetica LT Std Black Condensed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A0F1EB-F1AB-4EDC-A7A0-6C9D845DD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4" b="41749"/>
          <a:stretch/>
        </p:blipFill>
        <p:spPr>
          <a:xfrm>
            <a:off x="-25830" y="1873159"/>
            <a:ext cx="10193609" cy="5651152"/>
          </a:xfrm>
          <a:prstGeom prst="rect">
            <a:avLst/>
          </a:prstGeom>
        </p:spPr>
      </p:pic>
      <p:pic>
        <p:nvPicPr>
          <p:cNvPr id="14" name="4 Imagen">
            <a:extLst>
              <a:ext uri="{FF2B5EF4-FFF2-40B4-BE49-F238E27FC236}">
                <a16:creationId xmlns:a16="http://schemas.microsoft.com/office/drawing/2014/main" id="{1B6B5E67-3340-4401-B362-8BFFEA037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" y="1719526"/>
            <a:ext cx="1807299" cy="3212976"/>
          </a:xfrm>
          <a:prstGeom prst="rect">
            <a:avLst/>
          </a:prstGeom>
        </p:spPr>
      </p:pic>
      <p:pic>
        <p:nvPicPr>
          <p:cNvPr id="13" name="5 Imagen">
            <a:extLst>
              <a:ext uri="{FF2B5EF4-FFF2-40B4-BE49-F238E27FC236}">
                <a16:creationId xmlns:a16="http://schemas.microsoft.com/office/drawing/2014/main" id="{F4E498F5-33B4-4FE7-927A-D23E4BCFC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769" y="5226219"/>
            <a:ext cx="2161066" cy="16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8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0" y="-88311"/>
            <a:ext cx="10188363" cy="76428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415" y="536082"/>
            <a:ext cx="8761631" cy="1473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Helvetica LT Std Black Condensed" charset="0"/>
              </a:rPr>
              <a:t>Acciones en cooperativas por tipo</a:t>
            </a:r>
            <a:endParaRPr lang="es-ES_tradnl" sz="6000" b="1" dirty="0">
              <a:solidFill>
                <a:schemeClr val="bg1"/>
              </a:solidFill>
              <a:latin typeface="Helvetica LT Std Black Condensed" charset="0"/>
              <a:ea typeface="Helvetica LT Std Black Condensed" charset="0"/>
              <a:cs typeface="Helvetica LT Std Black Condensed" charset="0"/>
            </a:endParaRPr>
          </a:p>
        </p:txBody>
      </p:sp>
      <p:graphicFrame>
        <p:nvGraphicFramePr>
          <p:cNvPr id="9" name="4 Diagrama">
            <a:extLst>
              <a:ext uri="{FF2B5EF4-FFF2-40B4-BE49-F238E27FC236}">
                <a16:creationId xmlns:a16="http://schemas.microsoft.com/office/drawing/2014/main" id="{1004731F-EFB8-462D-AAF9-38D7FA72B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219630"/>
              </p:ext>
            </p:extLst>
          </p:nvPr>
        </p:nvGraphicFramePr>
        <p:xfrm>
          <a:off x="1329283" y="2022818"/>
          <a:ext cx="7499845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6279486-C40A-4715-9D45-6D624874A6B5}"/>
              </a:ext>
            </a:extLst>
          </p:cNvPr>
          <p:cNvSpPr txBox="1"/>
          <p:nvPr/>
        </p:nvSpPr>
        <p:spPr>
          <a:xfrm>
            <a:off x="1465471" y="6471096"/>
            <a:ext cx="587066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47</a:t>
            </a:r>
            <a:endParaRPr lang="es-UY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C666EA-E253-4A5B-A552-48F1653EB9AF}"/>
              </a:ext>
            </a:extLst>
          </p:cNvPr>
          <p:cNvSpPr txBox="1"/>
          <p:nvPr/>
        </p:nvSpPr>
        <p:spPr>
          <a:xfrm>
            <a:off x="1818457" y="5772382"/>
            <a:ext cx="587066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116</a:t>
            </a:r>
            <a:endParaRPr lang="es-UY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ED29C-ADD9-4F82-944B-BE48E7FD9656}"/>
              </a:ext>
            </a:extLst>
          </p:cNvPr>
          <p:cNvSpPr txBox="1"/>
          <p:nvPr/>
        </p:nvSpPr>
        <p:spPr>
          <a:xfrm>
            <a:off x="2065055" y="5092430"/>
            <a:ext cx="587066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469</a:t>
            </a:r>
            <a:endParaRPr lang="es-UY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76E2FA-0208-48B9-8C4D-AAB397ED6F01}"/>
              </a:ext>
            </a:extLst>
          </p:cNvPr>
          <p:cNvSpPr txBox="1"/>
          <p:nvPr/>
        </p:nvSpPr>
        <p:spPr>
          <a:xfrm>
            <a:off x="2135940" y="4393602"/>
            <a:ext cx="587066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</a:t>
            </a:r>
            <a:endParaRPr lang="es-UY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E04F56-4C1F-41D8-9E26-DD033AA116D6}"/>
              </a:ext>
            </a:extLst>
          </p:cNvPr>
          <p:cNvSpPr txBox="1"/>
          <p:nvPr/>
        </p:nvSpPr>
        <p:spPr>
          <a:xfrm>
            <a:off x="2135940" y="3720031"/>
            <a:ext cx="587066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23</a:t>
            </a:r>
            <a:endParaRPr lang="es-UY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B0F751-8831-4769-9F4A-65B94E3A39FD}"/>
              </a:ext>
            </a:extLst>
          </p:cNvPr>
          <p:cNvSpPr txBox="1"/>
          <p:nvPr/>
        </p:nvSpPr>
        <p:spPr>
          <a:xfrm>
            <a:off x="1842407" y="2980787"/>
            <a:ext cx="587066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39</a:t>
            </a:r>
            <a:endParaRPr lang="es-UY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E4809F5-7117-484A-8727-997FEE8B634A}"/>
              </a:ext>
            </a:extLst>
          </p:cNvPr>
          <p:cNvSpPr txBox="1"/>
          <p:nvPr/>
        </p:nvSpPr>
        <p:spPr>
          <a:xfrm>
            <a:off x="1465471" y="2213290"/>
            <a:ext cx="587066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47</a:t>
            </a:r>
            <a:endParaRPr lang="es-UY" dirty="0"/>
          </a:p>
        </p:txBody>
      </p:sp>
      <p:pic>
        <p:nvPicPr>
          <p:cNvPr id="17" name="13 Imagen">
            <a:extLst>
              <a:ext uri="{FF2B5EF4-FFF2-40B4-BE49-F238E27FC236}">
                <a16:creationId xmlns:a16="http://schemas.microsoft.com/office/drawing/2014/main" id="{252D46E3-F9B5-487E-A319-0C690D2844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5" y="4844286"/>
            <a:ext cx="1402769" cy="935179"/>
          </a:xfrm>
          <a:prstGeom prst="rect">
            <a:avLst/>
          </a:prstGeom>
        </p:spPr>
      </p:pic>
      <p:pic>
        <p:nvPicPr>
          <p:cNvPr id="18" name="17 Imagen">
            <a:extLst>
              <a:ext uri="{FF2B5EF4-FFF2-40B4-BE49-F238E27FC236}">
                <a16:creationId xmlns:a16="http://schemas.microsoft.com/office/drawing/2014/main" id="{DE0472FF-6614-4709-AB6A-3F40B05674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798" y="3097307"/>
            <a:ext cx="951988" cy="16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4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3">
            <a:extLst>
              <a:ext uri="{FF2B5EF4-FFF2-40B4-BE49-F238E27FC236}">
                <a16:creationId xmlns:a16="http://schemas.microsoft.com/office/drawing/2014/main" id="{440E6770-7D58-4089-AAEB-7208A961B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" y="0"/>
            <a:ext cx="10160084" cy="7621588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EF3-4365-4CEE-B442-3D10EFD70651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9401" y="450946"/>
            <a:ext cx="8355294" cy="1003177"/>
          </a:xfrm>
          <a:prstGeom prst="rect">
            <a:avLst/>
          </a:prstGeom>
          <a:solidFill>
            <a:srgbClr val="221F57"/>
          </a:solidFill>
        </p:spPr>
        <p:txBody>
          <a:bodyPr vert="horz" lIns="101584" tIns="50792" rIns="101584" bIns="50792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55" b="1" dirty="0">
                <a:solidFill>
                  <a:schemeClr val="bg1"/>
                </a:solidFill>
                <a:latin typeface="Calibri"/>
              </a:rPr>
              <a:t>Conceptualización de la intervención </a:t>
            </a:r>
            <a:endParaRPr lang="es-ES" sz="3555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64" y="5346802"/>
            <a:ext cx="1435618" cy="2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5" y="6008784"/>
            <a:ext cx="1679399" cy="125954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12" y="5776396"/>
            <a:ext cx="2285643" cy="1714232"/>
          </a:xfrm>
          <a:prstGeom prst="rect">
            <a:avLst/>
          </a:prstGeom>
        </p:spPr>
      </p:pic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500E83EF-70E7-4F44-AC37-AB6173B2D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507742"/>
              </p:ext>
            </p:extLst>
          </p:nvPr>
        </p:nvGraphicFramePr>
        <p:xfrm>
          <a:off x="-473359" y="1535986"/>
          <a:ext cx="6557958" cy="479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804221" y="1981635"/>
            <a:ext cx="4239809" cy="3682418"/>
          </a:xfrm>
          <a:prstGeom prst="rect">
            <a:avLst/>
          </a:prstGeom>
          <a:solidFill>
            <a:srgbClr val="FFB239"/>
          </a:solidFill>
          <a:ln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UY" sz="2121" dirty="0"/>
              <a:t>Convenios interinstitucionales en que ha contribuido el PROCOOP:</a:t>
            </a:r>
          </a:p>
          <a:p>
            <a:pPr marL="317440" indent="-317440">
              <a:buFont typeface="Wingdings" pitchFamily="2" charset="2"/>
              <a:buChar char="ü"/>
            </a:pPr>
            <a:r>
              <a:rPr lang="es-UY" sz="2121" dirty="0"/>
              <a:t>MIEM-CUDECOOP-INACOOP (INCUBACOOP)</a:t>
            </a:r>
          </a:p>
          <a:p>
            <a:pPr marL="317440" indent="-317440">
              <a:buFont typeface="Wingdings" pitchFamily="2" charset="2"/>
              <a:buChar char="ü"/>
            </a:pPr>
            <a:r>
              <a:rPr lang="es-UY" sz="2121" dirty="0"/>
              <a:t>MIDES/Sistema de Cuidados</a:t>
            </a:r>
          </a:p>
          <a:p>
            <a:pPr marL="317440" indent="-317440">
              <a:buFont typeface="Wingdings" pitchFamily="2" charset="2"/>
              <a:buChar char="ü"/>
            </a:pPr>
            <a:r>
              <a:rPr lang="es-UY" sz="2121" dirty="0"/>
              <a:t>MIDES/Uruguay Clasifica</a:t>
            </a:r>
          </a:p>
          <a:p>
            <a:pPr marL="317440" indent="-317440">
              <a:buFont typeface="Wingdings" pitchFamily="2" charset="2"/>
              <a:buChar char="ü"/>
            </a:pPr>
            <a:r>
              <a:rPr lang="es-UY" sz="2121" dirty="0"/>
              <a:t>MIDES/Cooperativas Sociales</a:t>
            </a:r>
          </a:p>
          <a:p>
            <a:pPr marL="317440" indent="-317440">
              <a:buFont typeface="Wingdings" pitchFamily="2" charset="2"/>
              <a:buChar char="ü"/>
            </a:pPr>
            <a:r>
              <a:rPr lang="es-UY" sz="2121" dirty="0"/>
              <a:t>UTE - INACOOP</a:t>
            </a:r>
          </a:p>
          <a:p>
            <a:pPr marL="317440" indent="-317440">
              <a:buFont typeface="Wingdings" pitchFamily="2" charset="2"/>
              <a:buChar char="ü"/>
            </a:pPr>
            <a:r>
              <a:rPr lang="es-UY" sz="2121" dirty="0"/>
              <a:t>ASSE - INACOOP </a:t>
            </a:r>
          </a:p>
          <a:p>
            <a:pPr marL="317440" indent="-317440">
              <a:buFont typeface="Wingdings" pitchFamily="2" charset="2"/>
              <a:buChar char="ü"/>
            </a:pPr>
            <a:r>
              <a:rPr lang="es-UY" sz="2121" dirty="0"/>
              <a:t>Intendencia de Montevideo</a:t>
            </a:r>
          </a:p>
          <a:p>
            <a:pPr marL="317440" indent="-317440">
              <a:buFont typeface="Wingdings" pitchFamily="2" charset="2"/>
              <a:buChar char="ü"/>
            </a:pPr>
            <a:r>
              <a:rPr lang="es-UY" sz="2121" dirty="0"/>
              <a:t>Intendencia de Canelones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5252212" y="3810794"/>
            <a:ext cx="437626" cy="26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21"/>
          </a:p>
        </p:txBody>
      </p:sp>
    </p:spTree>
    <p:extLst>
      <p:ext uri="{BB962C8B-B14F-4D97-AF65-F5344CB8AC3E}">
        <p14:creationId xmlns:p14="http://schemas.microsoft.com/office/powerpoint/2010/main" val="346400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4" y="-16625"/>
            <a:ext cx="10188363" cy="7642800"/>
          </a:xfr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D2B2376-AC03-4613-827F-E8B2847EBD25}"/>
              </a:ext>
            </a:extLst>
          </p:cNvPr>
          <p:cNvSpPr/>
          <p:nvPr/>
        </p:nvSpPr>
        <p:spPr>
          <a:xfrm>
            <a:off x="1122265" y="1714966"/>
            <a:ext cx="707866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5600" b="1" dirty="0">
                <a:solidFill>
                  <a:schemeClr val="bg1"/>
                </a:solidFill>
                <a:latin typeface="Helvetica LT Std Black Condensed" charset="0"/>
              </a:rPr>
              <a:t>FORTALECIMIENTO</a:t>
            </a:r>
            <a:r>
              <a:rPr lang="es-UY" dirty="0"/>
              <a:t> </a:t>
            </a:r>
          </a:p>
          <a:p>
            <a:r>
              <a:rPr lang="es-UY" sz="5600" b="1" dirty="0">
                <a:solidFill>
                  <a:schemeClr val="bg1"/>
                </a:solidFill>
                <a:latin typeface="Helvetica LT Std Black Condensed" charset="0"/>
              </a:rPr>
              <a:t>DE LA </a:t>
            </a:r>
          </a:p>
          <a:p>
            <a:r>
              <a:rPr lang="es-UY" sz="5600" b="1" dirty="0">
                <a:solidFill>
                  <a:schemeClr val="bg1"/>
                </a:solidFill>
                <a:latin typeface="Helvetica LT Std Black Condensed" charset="0"/>
              </a:rPr>
              <a:t>HERRAMIENTA</a:t>
            </a:r>
          </a:p>
        </p:txBody>
      </p:sp>
    </p:spTree>
    <p:extLst>
      <p:ext uri="{BB962C8B-B14F-4D97-AF65-F5344CB8AC3E}">
        <p14:creationId xmlns:p14="http://schemas.microsoft.com/office/powerpoint/2010/main" val="2108825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688</Words>
  <Application>Microsoft Office PowerPoint</Application>
  <PresentationFormat>Personalizado</PresentationFormat>
  <Paragraphs>184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 LT Std Black Condensed</vt:lpstr>
      <vt:lpstr>Helvetica LT Std Bold Condensed</vt:lpstr>
      <vt:lpstr>Helvetica LT Std Condensed</vt:lpstr>
      <vt:lpstr>Wingdings</vt:lpstr>
      <vt:lpstr>Tema de Office</vt:lpstr>
      <vt:lpstr>PROCOOP</vt:lpstr>
      <vt:lpstr>Proceso Procoop</vt:lpstr>
      <vt:lpstr>Presentación de PowerPoint</vt:lpstr>
      <vt:lpstr>Presentación de PowerPoint</vt:lpstr>
      <vt:lpstr>Presentación de PowerPoint</vt:lpstr>
      <vt:lpstr>Presentación de PowerPoint</vt:lpstr>
      <vt:lpstr>Acciones en cooperativas por tipo</vt:lpstr>
      <vt:lpstr>Presentación de PowerPoint</vt:lpstr>
      <vt:lpstr>Presentación de PowerPoint</vt:lpstr>
      <vt:lpstr>Estrategia de construcción de demanda</vt:lpstr>
      <vt:lpstr>Presentación de PowerPoint</vt:lpstr>
      <vt:lpstr>Presentación de PowerPoint</vt:lpstr>
      <vt:lpstr>PENSANDO NUESTRO HACER</vt:lpstr>
      <vt:lpstr>TRABAJO INTERINSTITUCIONAL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PROCOOP</dc:title>
  <dc:creator>Usuario de Microsoft Office</dc:creator>
  <cp:lastModifiedBy>Silvana Avondett</cp:lastModifiedBy>
  <cp:revision>50</cp:revision>
  <dcterms:created xsi:type="dcterms:W3CDTF">2017-05-26T12:33:04Z</dcterms:created>
  <dcterms:modified xsi:type="dcterms:W3CDTF">2019-12-10T14:20:38Z</dcterms:modified>
</cp:coreProperties>
</file>